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8FE37-612E-49DB-99C8-A3E40C287AC7}">
          <p14:sldIdLst>
            <p14:sldId id="256"/>
            <p14:sldId id="257"/>
            <p14:sldId id="259"/>
            <p14:sldId id="258"/>
            <p14:sldId id="260"/>
            <p14:sldId id="262"/>
            <p14:sldId id="265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6E46C-BA74-4A2F-A141-B870C73FB0A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DEA46436-7056-4C14-9E71-D52E8E8A2280}">
      <dgm:prSet custT="1"/>
      <dgm:spPr/>
      <dgm:t>
        <a:bodyPr/>
        <a:lstStyle/>
        <a:p>
          <a:r>
            <a:rPr lang="en-IN" sz="3600" dirty="0">
              <a:solidFill>
                <a:schemeClr val="accent1">
                  <a:lumMod val="50000"/>
                </a:schemeClr>
              </a:solidFill>
            </a:rPr>
            <a:t>Etymological: (</a:t>
          </a:r>
          <a:r>
            <a:rPr lang="as-IN" sz="3600" dirty="0">
              <a:solidFill>
                <a:schemeClr val="accent1">
                  <a:lumMod val="50000"/>
                </a:schemeClr>
              </a:solidFill>
            </a:rPr>
            <a:t>বুৎপত্তিগত অর্থ):</a:t>
          </a:r>
          <a:endParaRPr lang="en-IN" sz="3600" dirty="0">
            <a:solidFill>
              <a:schemeClr val="accent1">
                <a:lumMod val="50000"/>
              </a:schemeClr>
            </a:solidFill>
          </a:endParaRPr>
        </a:p>
      </dgm:t>
    </dgm:pt>
    <dgm:pt modelId="{25304016-9821-4218-B8D5-F4ED97CE941C}" type="parTrans" cxnId="{0EE59FA4-6219-45A6-9549-5DF1D5298846}">
      <dgm:prSet/>
      <dgm:spPr/>
      <dgm:t>
        <a:bodyPr/>
        <a:lstStyle/>
        <a:p>
          <a:endParaRPr lang="en-IN"/>
        </a:p>
      </dgm:t>
    </dgm:pt>
    <dgm:pt modelId="{7763BB7E-3595-4B6D-AE97-C4C09E7B77DB}" type="sibTrans" cxnId="{0EE59FA4-6219-45A6-9549-5DF1D5298846}">
      <dgm:prSet/>
      <dgm:spPr/>
      <dgm:t>
        <a:bodyPr/>
        <a:lstStyle/>
        <a:p>
          <a:endParaRPr lang="en-IN"/>
        </a:p>
      </dgm:t>
    </dgm:pt>
    <dgm:pt modelId="{B8E70D51-E3CC-459E-8931-613E0722059A}">
      <dgm:prSet/>
      <dgm:spPr/>
      <dgm:t>
        <a:bodyPr/>
        <a:lstStyle/>
        <a:p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রাজনীতি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শব্দের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ইংরেজি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প্রতিশব্দ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পলিটিক্স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(Politics),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যা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গ্রীক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শব্দ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‘Polis’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থেকে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এসেছে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। ‘Polis’ 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শব্দের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অর্থ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নগর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রাষ্ট্র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। </a:t>
          </a:r>
          <a:r>
            <a:rPr lang="en-IN" dirty="0" err="1">
              <a:solidFill>
                <a:schemeClr val="accent6">
                  <a:lumMod val="50000"/>
                </a:schemeClr>
              </a:solidFill>
            </a:rPr>
            <a:t>অর্থা</a:t>
          </a:r>
          <a:r>
            <a:rPr lang="en-IN" dirty="0">
              <a:solidFill>
                <a:schemeClr val="accent6">
                  <a:lumMod val="50000"/>
                </a:schemeClr>
              </a:solidFill>
            </a:rPr>
            <a:t>ৎ </a:t>
          </a:r>
          <a:r>
            <a:rPr lang="as-IN" dirty="0">
              <a:solidFill>
                <a:schemeClr val="accent6">
                  <a:lumMod val="50000"/>
                </a:schemeClr>
              </a:solidFill>
            </a:rPr>
            <a:t>সুন্দর জীবন যাপনের উদ্দেশ্যে নগররাষ্ট্রের মধ্যে প্রতিষ্ঠান ও ব্যক্তিবিশেষের কার্যকলাপ ছিল রাজনীতি।</a:t>
          </a:r>
          <a:endParaRPr lang="en-IN" dirty="0">
            <a:solidFill>
              <a:schemeClr val="accent6">
                <a:lumMod val="50000"/>
              </a:schemeClr>
            </a:solidFill>
          </a:endParaRPr>
        </a:p>
      </dgm:t>
    </dgm:pt>
    <dgm:pt modelId="{3915C5F1-1CD8-4B71-BCD9-88CB9A45F3AE}" type="parTrans" cxnId="{D0E795C2-DC42-4542-9D85-4F98A58DE83D}">
      <dgm:prSet/>
      <dgm:spPr/>
      <dgm:t>
        <a:bodyPr/>
        <a:lstStyle/>
        <a:p>
          <a:endParaRPr lang="en-IN"/>
        </a:p>
      </dgm:t>
    </dgm:pt>
    <dgm:pt modelId="{2F7989D0-EA18-4A3B-B0B7-0F5A1C44DFBC}" type="sibTrans" cxnId="{D0E795C2-DC42-4542-9D85-4F98A58DE83D}">
      <dgm:prSet/>
      <dgm:spPr/>
      <dgm:t>
        <a:bodyPr/>
        <a:lstStyle/>
        <a:p>
          <a:endParaRPr lang="en-IN"/>
        </a:p>
      </dgm:t>
    </dgm:pt>
    <dgm:pt modelId="{51491C06-91A5-4853-B487-EC18D2B62C30}" type="pres">
      <dgm:prSet presAssocID="{7196E46C-BA74-4A2F-A141-B870C73FB0A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83BFCA5-0A07-4AF1-A97A-96DF161EFDB8}" type="pres">
      <dgm:prSet presAssocID="{DEA46436-7056-4C14-9E71-D52E8E8A2280}" presName="circle1" presStyleLbl="node1" presStyleIdx="0" presStyleCnt="2"/>
      <dgm:spPr/>
    </dgm:pt>
    <dgm:pt modelId="{71F22AC7-A584-4651-89BA-2CF4EDB74160}" type="pres">
      <dgm:prSet presAssocID="{DEA46436-7056-4C14-9E71-D52E8E8A2280}" presName="space" presStyleCnt="0"/>
      <dgm:spPr/>
    </dgm:pt>
    <dgm:pt modelId="{F947E5AC-49CD-4C65-A0DF-AB4D373DDFE3}" type="pres">
      <dgm:prSet presAssocID="{DEA46436-7056-4C14-9E71-D52E8E8A2280}" presName="rect1" presStyleLbl="alignAcc1" presStyleIdx="0" presStyleCnt="2"/>
      <dgm:spPr/>
    </dgm:pt>
    <dgm:pt modelId="{CCFFD51B-4E2B-4369-9E9D-91AE8AE19DA2}" type="pres">
      <dgm:prSet presAssocID="{B8E70D51-E3CC-459E-8931-613E0722059A}" presName="vertSpace2" presStyleLbl="node1" presStyleIdx="0" presStyleCnt="2"/>
      <dgm:spPr/>
    </dgm:pt>
    <dgm:pt modelId="{701F8839-5CDB-4A6E-9341-191C0309251B}" type="pres">
      <dgm:prSet presAssocID="{B8E70D51-E3CC-459E-8931-613E0722059A}" presName="circle2" presStyleLbl="node1" presStyleIdx="1" presStyleCnt="2"/>
      <dgm:spPr/>
    </dgm:pt>
    <dgm:pt modelId="{65A58696-4C41-49E5-9EC4-1B71D6571434}" type="pres">
      <dgm:prSet presAssocID="{B8E70D51-E3CC-459E-8931-613E0722059A}" presName="rect2" presStyleLbl="alignAcc1" presStyleIdx="1" presStyleCnt="2"/>
      <dgm:spPr/>
    </dgm:pt>
    <dgm:pt modelId="{C93FCD2E-7794-4CFE-AA3D-4E063AD21427}" type="pres">
      <dgm:prSet presAssocID="{DEA46436-7056-4C14-9E71-D52E8E8A228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CBA6908-A067-4108-A18D-7525BD63D75C}" type="pres">
      <dgm:prSet presAssocID="{B8E70D51-E3CC-459E-8931-613E0722059A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B2639543-3C3A-4BC9-BD19-5F810D554925}" type="presOf" srcId="{DEA46436-7056-4C14-9E71-D52E8E8A2280}" destId="{F947E5AC-49CD-4C65-A0DF-AB4D373DDFE3}" srcOrd="0" destOrd="0" presId="urn:microsoft.com/office/officeart/2005/8/layout/target3"/>
    <dgm:cxn modelId="{2A7C8659-3F6F-447C-876C-D38D5706718A}" type="presOf" srcId="{B8E70D51-E3CC-459E-8931-613E0722059A}" destId="{4CBA6908-A067-4108-A18D-7525BD63D75C}" srcOrd="1" destOrd="0" presId="urn:microsoft.com/office/officeart/2005/8/layout/target3"/>
    <dgm:cxn modelId="{BD6F8B99-E286-46EE-A80D-4B331D7DDA23}" type="presOf" srcId="{DEA46436-7056-4C14-9E71-D52E8E8A2280}" destId="{C93FCD2E-7794-4CFE-AA3D-4E063AD21427}" srcOrd="1" destOrd="0" presId="urn:microsoft.com/office/officeart/2005/8/layout/target3"/>
    <dgm:cxn modelId="{3A121C9A-850C-49A3-93A6-E97F72E13B13}" type="presOf" srcId="{7196E46C-BA74-4A2F-A141-B870C73FB0A9}" destId="{51491C06-91A5-4853-B487-EC18D2B62C30}" srcOrd="0" destOrd="0" presId="urn:microsoft.com/office/officeart/2005/8/layout/target3"/>
    <dgm:cxn modelId="{0EE59FA4-6219-45A6-9549-5DF1D5298846}" srcId="{7196E46C-BA74-4A2F-A141-B870C73FB0A9}" destId="{DEA46436-7056-4C14-9E71-D52E8E8A2280}" srcOrd="0" destOrd="0" parTransId="{25304016-9821-4218-B8D5-F4ED97CE941C}" sibTransId="{7763BB7E-3595-4B6D-AE97-C4C09E7B77DB}"/>
    <dgm:cxn modelId="{D0E795C2-DC42-4542-9D85-4F98A58DE83D}" srcId="{7196E46C-BA74-4A2F-A141-B870C73FB0A9}" destId="{B8E70D51-E3CC-459E-8931-613E0722059A}" srcOrd="1" destOrd="0" parTransId="{3915C5F1-1CD8-4B71-BCD9-88CB9A45F3AE}" sibTransId="{2F7989D0-EA18-4A3B-B0B7-0F5A1C44DFBC}"/>
    <dgm:cxn modelId="{ABEB9AF2-2687-4FE5-BF78-32624EDD3162}" type="presOf" srcId="{B8E70D51-E3CC-459E-8931-613E0722059A}" destId="{65A58696-4C41-49E5-9EC4-1B71D6571434}" srcOrd="0" destOrd="0" presId="urn:microsoft.com/office/officeart/2005/8/layout/target3"/>
    <dgm:cxn modelId="{D13CF30B-883B-4B62-B72E-F9FE76DCA78D}" type="presParOf" srcId="{51491C06-91A5-4853-B487-EC18D2B62C30}" destId="{D83BFCA5-0A07-4AF1-A97A-96DF161EFDB8}" srcOrd="0" destOrd="0" presId="urn:microsoft.com/office/officeart/2005/8/layout/target3"/>
    <dgm:cxn modelId="{ECC1E698-3D83-42E1-BE23-61FB0BDB2583}" type="presParOf" srcId="{51491C06-91A5-4853-B487-EC18D2B62C30}" destId="{71F22AC7-A584-4651-89BA-2CF4EDB74160}" srcOrd="1" destOrd="0" presId="urn:microsoft.com/office/officeart/2005/8/layout/target3"/>
    <dgm:cxn modelId="{BE8ED291-C385-4ABB-A1E0-A0E8A8A32603}" type="presParOf" srcId="{51491C06-91A5-4853-B487-EC18D2B62C30}" destId="{F947E5AC-49CD-4C65-A0DF-AB4D373DDFE3}" srcOrd="2" destOrd="0" presId="urn:microsoft.com/office/officeart/2005/8/layout/target3"/>
    <dgm:cxn modelId="{5B12E024-82CD-4616-ACF7-40FF230DCB29}" type="presParOf" srcId="{51491C06-91A5-4853-B487-EC18D2B62C30}" destId="{CCFFD51B-4E2B-4369-9E9D-91AE8AE19DA2}" srcOrd="3" destOrd="0" presId="urn:microsoft.com/office/officeart/2005/8/layout/target3"/>
    <dgm:cxn modelId="{8CAD13F2-9768-4764-BDEE-F85D5E6B2058}" type="presParOf" srcId="{51491C06-91A5-4853-B487-EC18D2B62C30}" destId="{701F8839-5CDB-4A6E-9341-191C0309251B}" srcOrd="4" destOrd="0" presId="urn:microsoft.com/office/officeart/2005/8/layout/target3"/>
    <dgm:cxn modelId="{56A45383-3A4A-4936-BA8E-E05CE5EE9686}" type="presParOf" srcId="{51491C06-91A5-4853-B487-EC18D2B62C30}" destId="{65A58696-4C41-49E5-9EC4-1B71D6571434}" srcOrd="5" destOrd="0" presId="urn:microsoft.com/office/officeart/2005/8/layout/target3"/>
    <dgm:cxn modelId="{B85F628E-8B13-4178-94B5-8382AC9749F3}" type="presParOf" srcId="{51491C06-91A5-4853-B487-EC18D2B62C30}" destId="{C93FCD2E-7794-4CFE-AA3D-4E063AD21427}" srcOrd="6" destOrd="0" presId="urn:microsoft.com/office/officeart/2005/8/layout/target3"/>
    <dgm:cxn modelId="{E8445401-4032-4956-B2A5-C5A5282740B5}" type="presParOf" srcId="{51491C06-91A5-4853-B487-EC18D2B62C30}" destId="{4CBA6908-A067-4108-A18D-7525BD63D75C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C0DA9-5B47-46C5-884D-F6DF59692AE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94ABBE0-FB1A-499F-B6EC-DEE3D13B011F}">
      <dgm:prSet custT="1"/>
      <dgm:spPr/>
      <dgm:t>
        <a:bodyPr/>
        <a:lstStyle/>
        <a:p>
          <a:r>
            <a:rPr lang="en-IN" sz="2400" b="0" i="0" dirty="0" err="1"/>
            <a:t>রাজনীতি</a:t>
          </a:r>
          <a:r>
            <a:rPr lang="en-IN" sz="2400" dirty="0"/>
            <a:t> </a:t>
          </a:r>
          <a:r>
            <a:rPr lang="en-IN" sz="2400" dirty="0" err="1"/>
            <a:t>সম্পর্কে</a:t>
          </a:r>
          <a:r>
            <a:rPr lang="en-IN" sz="2400" dirty="0"/>
            <a:t> </a:t>
          </a:r>
          <a:r>
            <a:rPr lang="en-IN" sz="2400" dirty="0" err="1"/>
            <a:t>সাধারন</a:t>
          </a:r>
          <a:r>
            <a:rPr lang="en-IN" sz="2400" dirty="0"/>
            <a:t> </a:t>
          </a:r>
          <a:r>
            <a:rPr lang="en-IN" sz="2400" dirty="0" err="1"/>
            <a:t>ধারণাঃ</a:t>
          </a:r>
          <a:r>
            <a:rPr lang="en-IN" sz="2400" dirty="0"/>
            <a:t> </a:t>
          </a:r>
        </a:p>
      </dgm:t>
    </dgm:pt>
    <dgm:pt modelId="{36CA1E2A-7642-4021-87D6-243D62512D26}" type="parTrans" cxnId="{B66AA2EB-BAEF-42CE-A546-C67DA4551A1B}">
      <dgm:prSet/>
      <dgm:spPr/>
      <dgm:t>
        <a:bodyPr/>
        <a:lstStyle/>
        <a:p>
          <a:endParaRPr lang="en-IN"/>
        </a:p>
      </dgm:t>
    </dgm:pt>
    <dgm:pt modelId="{3455A6A3-4D02-4B48-AF15-A21E487DA31A}" type="sibTrans" cxnId="{B66AA2EB-BAEF-42CE-A546-C67DA4551A1B}">
      <dgm:prSet/>
      <dgm:spPr/>
      <dgm:t>
        <a:bodyPr/>
        <a:lstStyle/>
        <a:p>
          <a:endParaRPr lang="en-IN"/>
        </a:p>
      </dgm:t>
    </dgm:pt>
    <dgm:pt modelId="{C54C1F14-2AC2-4F82-BC46-555B54610188}">
      <dgm:prSet custT="1"/>
      <dgm:spPr/>
      <dgm:t>
        <a:bodyPr/>
        <a:lstStyle/>
        <a:p>
          <a:pPr algn="just"/>
          <a:r>
            <a:rPr lang="as-IN" sz="2000" b="0" i="0" dirty="0">
              <a:solidFill>
                <a:srgbClr val="7030A0"/>
              </a:solidFill>
            </a:rPr>
            <a:t>বর্তমানে রাজনীতি বলতে রাজনৈতিক দলীয় রাজনীতি অর্থাৎ রাজনৈতিক দলগুলির মতাদর্শ ও ক্ষমতা গঠন ক্ষমতা দখলের লড়াই নির্বাচনে বিভিন্ন রাজনৈতিক দলের নেতৃত্বে অনুষ্ঠিত কৌশল কে বোঝায়। আবার ন্যায় নীতিবর্জিত উপায়ে়</a:t>
          </a:r>
          <a:r>
            <a:rPr lang="en-IN" sz="2000" b="0" i="0" dirty="0">
              <a:solidFill>
                <a:srgbClr val="7030A0"/>
              </a:solidFill>
            </a:rPr>
            <a:t> </a:t>
          </a:r>
          <a:r>
            <a:rPr lang="as-IN" sz="2000" b="0" i="0" dirty="0">
              <a:solidFill>
                <a:srgbClr val="7030A0"/>
              </a:solidFill>
            </a:rPr>
            <a:t>ব্যক্তিগত সুযোগ-সুবিধা লাভকে রাজনীতি বলে</a:t>
          </a:r>
          <a:r>
            <a:rPr lang="as-IN" sz="600" b="0" i="0" dirty="0"/>
            <a:t>।</a:t>
          </a:r>
          <a:endParaRPr lang="en-IN" sz="600" dirty="0"/>
        </a:p>
      </dgm:t>
    </dgm:pt>
    <dgm:pt modelId="{C8AF1BCA-86C2-4940-B245-3E759F476584}" type="parTrans" cxnId="{C00B17B6-A72A-48D2-B930-10456D3770EC}">
      <dgm:prSet/>
      <dgm:spPr/>
      <dgm:t>
        <a:bodyPr/>
        <a:lstStyle/>
        <a:p>
          <a:endParaRPr lang="en-IN"/>
        </a:p>
      </dgm:t>
    </dgm:pt>
    <dgm:pt modelId="{1659F89E-B489-4201-920B-650099D92A9F}" type="sibTrans" cxnId="{C00B17B6-A72A-48D2-B930-10456D3770EC}">
      <dgm:prSet/>
      <dgm:spPr/>
      <dgm:t>
        <a:bodyPr/>
        <a:lstStyle/>
        <a:p>
          <a:endParaRPr lang="en-IN"/>
        </a:p>
      </dgm:t>
    </dgm:pt>
    <dgm:pt modelId="{C3C52F6C-B674-4A94-896B-B0A77DC64C2B}" type="pres">
      <dgm:prSet presAssocID="{749C0DA9-5B47-46C5-884D-F6DF59692AEB}" presName="Name0" presStyleCnt="0">
        <dgm:presLayoutVars>
          <dgm:dir/>
          <dgm:resizeHandles val="exact"/>
        </dgm:presLayoutVars>
      </dgm:prSet>
      <dgm:spPr/>
    </dgm:pt>
    <dgm:pt modelId="{D1B21346-4D61-4FDE-943D-A167D514303B}" type="pres">
      <dgm:prSet presAssocID="{749C0DA9-5B47-46C5-884D-F6DF59692AEB}" presName="arrow" presStyleLbl="bgShp" presStyleIdx="0" presStyleCnt="1" custLinFactNeighborY="-42960"/>
      <dgm:spPr/>
    </dgm:pt>
    <dgm:pt modelId="{8BDEEB21-0396-4512-B570-F857D8D38869}" type="pres">
      <dgm:prSet presAssocID="{749C0DA9-5B47-46C5-884D-F6DF59692AEB}" presName="points" presStyleCnt="0"/>
      <dgm:spPr/>
    </dgm:pt>
    <dgm:pt modelId="{65069834-79C5-4B99-B361-15D0CD0E162B}" type="pres">
      <dgm:prSet presAssocID="{494ABBE0-FB1A-499F-B6EC-DEE3D13B011F}" presName="compositeA" presStyleCnt="0"/>
      <dgm:spPr/>
    </dgm:pt>
    <dgm:pt modelId="{DAC6C6E7-0EF3-479B-8126-4E4E8E27C2E7}" type="pres">
      <dgm:prSet presAssocID="{494ABBE0-FB1A-499F-B6EC-DEE3D13B011F}" presName="textA" presStyleLbl="revTx" presStyleIdx="0" presStyleCnt="2" custScaleX="2000000" custScaleY="84032" custLinFactX="-2603414" custLinFactNeighborX="-2700000">
        <dgm:presLayoutVars>
          <dgm:bulletEnabled val="1"/>
        </dgm:presLayoutVars>
      </dgm:prSet>
      <dgm:spPr/>
    </dgm:pt>
    <dgm:pt modelId="{0852709A-3934-443D-A320-5A6F03E90D13}" type="pres">
      <dgm:prSet presAssocID="{494ABBE0-FB1A-499F-B6EC-DEE3D13B011F}" presName="circleA" presStyleLbl="node1" presStyleIdx="0" presStyleCnt="2"/>
      <dgm:spPr/>
    </dgm:pt>
    <dgm:pt modelId="{A86AB996-471E-4852-871A-AB1622C80C65}" type="pres">
      <dgm:prSet presAssocID="{494ABBE0-FB1A-499F-B6EC-DEE3D13B011F}" presName="spaceA" presStyleCnt="0"/>
      <dgm:spPr/>
    </dgm:pt>
    <dgm:pt modelId="{AB2D0068-38B7-4FB8-9DC6-960BD2D1FE01}" type="pres">
      <dgm:prSet presAssocID="{3455A6A3-4D02-4B48-AF15-A21E487DA31A}" presName="space" presStyleCnt="0"/>
      <dgm:spPr/>
    </dgm:pt>
    <dgm:pt modelId="{A4FEB8ED-255B-417B-A201-4A9E1E09B9D4}" type="pres">
      <dgm:prSet presAssocID="{C54C1F14-2AC2-4F82-BC46-555B54610188}" presName="compositeB" presStyleCnt="0"/>
      <dgm:spPr/>
    </dgm:pt>
    <dgm:pt modelId="{FAE20856-FA4E-4E73-99C5-593317184FA6}" type="pres">
      <dgm:prSet presAssocID="{C54C1F14-2AC2-4F82-BC46-555B54610188}" presName="textB" presStyleLbl="revTx" presStyleIdx="1" presStyleCnt="2" custScaleX="2000000" custScaleY="152486" custLinFactNeighborY="-4240">
        <dgm:presLayoutVars>
          <dgm:bulletEnabled val="1"/>
        </dgm:presLayoutVars>
      </dgm:prSet>
      <dgm:spPr/>
    </dgm:pt>
    <dgm:pt modelId="{757F229A-B8F6-4FE6-A7EF-B12113E919BD}" type="pres">
      <dgm:prSet presAssocID="{C54C1F14-2AC2-4F82-BC46-555B54610188}" presName="circleB" presStyleLbl="node1" presStyleIdx="1" presStyleCnt="2"/>
      <dgm:spPr/>
    </dgm:pt>
    <dgm:pt modelId="{2F652EA2-03B1-462C-A15E-408C88E439CF}" type="pres">
      <dgm:prSet presAssocID="{C54C1F14-2AC2-4F82-BC46-555B54610188}" presName="spaceB" presStyleCnt="0"/>
      <dgm:spPr/>
    </dgm:pt>
  </dgm:ptLst>
  <dgm:cxnLst>
    <dgm:cxn modelId="{BFCC3F52-7882-4B74-AFD6-B1CBDDBB8DF0}" type="presOf" srcId="{C54C1F14-2AC2-4F82-BC46-555B54610188}" destId="{FAE20856-FA4E-4E73-99C5-593317184FA6}" srcOrd="0" destOrd="0" presId="urn:microsoft.com/office/officeart/2005/8/layout/hProcess11"/>
    <dgm:cxn modelId="{F2495C53-28D3-461A-9C63-219DD03A991D}" type="presOf" srcId="{494ABBE0-FB1A-499F-B6EC-DEE3D13B011F}" destId="{DAC6C6E7-0EF3-479B-8126-4E4E8E27C2E7}" srcOrd="0" destOrd="0" presId="urn:microsoft.com/office/officeart/2005/8/layout/hProcess11"/>
    <dgm:cxn modelId="{77003485-2746-4811-A935-E122D4CB3B2B}" type="presOf" srcId="{749C0DA9-5B47-46C5-884D-F6DF59692AEB}" destId="{C3C52F6C-B674-4A94-896B-B0A77DC64C2B}" srcOrd="0" destOrd="0" presId="urn:microsoft.com/office/officeart/2005/8/layout/hProcess11"/>
    <dgm:cxn modelId="{C00B17B6-A72A-48D2-B930-10456D3770EC}" srcId="{749C0DA9-5B47-46C5-884D-F6DF59692AEB}" destId="{C54C1F14-2AC2-4F82-BC46-555B54610188}" srcOrd="1" destOrd="0" parTransId="{C8AF1BCA-86C2-4940-B245-3E759F476584}" sibTransId="{1659F89E-B489-4201-920B-650099D92A9F}"/>
    <dgm:cxn modelId="{B66AA2EB-BAEF-42CE-A546-C67DA4551A1B}" srcId="{749C0DA9-5B47-46C5-884D-F6DF59692AEB}" destId="{494ABBE0-FB1A-499F-B6EC-DEE3D13B011F}" srcOrd="0" destOrd="0" parTransId="{36CA1E2A-7642-4021-87D6-243D62512D26}" sibTransId="{3455A6A3-4D02-4B48-AF15-A21E487DA31A}"/>
    <dgm:cxn modelId="{086ABB21-259E-44EE-8AF8-35035B83535A}" type="presParOf" srcId="{C3C52F6C-B674-4A94-896B-B0A77DC64C2B}" destId="{D1B21346-4D61-4FDE-943D-A167D514303B}" srcOrd="0" destOrd="0" presId="urn:microsoft.com/office/officeart/2005/8/layout/hProcess11"/>
    <dgm:cxn modelId="{0C0E6BFA-18C0-4750-A12B-0960EBC1596E}" type="presParOf" srcId="{C3C52F6C-B674-4A94-896B-B0A77DC64C2B}" destId="{8BDEEB21-0396-4512-B570-F857D8D38869}" srcOrd="1" destOrd="0" presId="urn:microsoft.com/office/officeart/2005/8/layout/hProcess11"/>
    <dgm:cxn modelId="{D07F9B41-509E-42A1-B0A2-CB0C4BCC9EFA}" type="presParOf" srcId="{8BDEEB21-0396-4512-B570-F857D8D38869}" destId="{65069834-79C5-4B99-B361-15D0CD0E162B}" srcOrd="0" destOrd="0" presId="urn:microsoft.com/office/officeart/2005/8/layout/hProcess11"/>
    <dgm:cxn modelId="{BBD76CD6-EF11-495F-884B-9588449E2AC8}" type="presParOf" srcId="{65069834-79C5-4B99-B361-15D0CD0E162B}" destId="{DAC6C6E7-0EF3-479B-8126-4E4E8E27C2E7}" srcOrd="0" destOrd="0" presId="urn:microsoft.com/office/officeart/2005/8/layout/hProcess11"/>
    <dgm:cxn modelId="{5892974D-4FAF-4C6F-A92B-3A7110C185A4}" type="presParOf" srcId="{65069834-79C5-4B99-B361-15D0CD0E162B}" destId="{0852709A-3934-443D-A320-5A6F03E90D13}" srcOrd="1" destOrd="0" presId="urn:microsoft.com/office/officeart/2005/8/layout/hProcess11"/>
    <dgm:cxn modelId="{85707BE7-4A19-4EA0-92BA-DE9178D8EFE6}" type="presParOf" srcId="{65069834-79C5-4B99-B361-15D0CD0E162B}" destId="{A86AB996-471E-4852-871A-AB1622C80C65}" srcOrd="2" destOrd="0" presId="urn:microsoft.com/office/officeart/2005/8/layout/hProcess11"/>
    <dgm:cxn modelId="{66773332-517A-431E-89F5-94292A5433BC}" type="presParOf" srcId="{8BDEEB21-0396-4512-B570-F857D8D38869}" destId="{AB2D0068-38B7-4FB8-9DC6-960BD2D1FE01}" srcOrd="1" destOrd="0" presId="urn:microsoft.com/office/officeart/2005/8/layout/hProcess11"/>
    <dgm:cxn modelId="{7E12B895-6721-4224-AB51-225E45BC8FBC}" type="presParOf" srcId="{8BDEEB21-0396-4512-B570-F857D8D38869}" destId="{A4FEB8ED-255B-417B-A201-4A9E1E09B9D4}" srcOrd="2" destOrd="0" presId="urn:microsoft.com/office/officeart/2005/8/layout/hProcess11"/>
    <dgm:cxn modelId="{E28FF7C3-3F7C-4EA9-9317-1271C01C8095}" type="presParOf" srcId="{A4FEB8ED-255B-417B-A201-4A9E1E09B9D4}" destId="{FAE20856-FA4E-4E73-99C5-593317184FA6}" srcOrd="0" destOrd="0" presId="urn:microsoft.com/office/officeart/2005/8/layout/hProcess11"/>
    <dgm:cxn modelId="{7507DE91-1285-47E5-A35D-640BB67794BF}" type="presParOf" srcId="{A4FEB8ED-255B-417B-A201-4A9E1E09B9D4}" destId="{757F229A-B8F6-4FE6-A7EF-B12113E919BD}" srcOrd="1" destOrd="0" presId="urn:microsoft.com/office/officeart/2005/8/layout/hProcess11"/>
    <dgm:cxn modelId="{0DFFEE92-0327-426A-997A-8DE28FF7B548}" type="presParOf" srcId="{A4FEB8ED-255B-417B-A201-4A9E1E09B9D4}" destId="{2F652EA2-03B1-462C-A15E-408C88E439C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CE5BB3-62FA-4B5B-A3A2-63D02CEC8B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477B1D6B-A367-48F0-A2DB-6DB96CA88B56}">
      <dgm:prSet/>
      <dgm:spPr/>
      <dgm:t>
        <a:bodyPr/>
        <a:lstStyle/>
        <a:p>
          <a:r>
            <a:rPr lang="en-IN"/>
            <a:t>Hogue, Harrop and Breslin-’</a:t>
          </a:r>
        </a:p>
      </dgm:t>
    </dgm:pt>
    <dgm:pt modelId="{B2169FDB-91CC-445B-9C27-FD114DFBEE30}" type="parTrans" cxnId="{6C9734A3-F5C8-4B73-9E8B-7C1670D19C00}">
      <dgm:prSet/>
      <dgm:spPr/>
      <dgm:t>
        <a:bodyPr/>
        <a:lstStyle/>
        <a:p>
          <a:endParaRPr lang="en-IN"/>
        </a:p>
      </dgm:t>
    </dgm:pt>
    <dgm:pt modelId="{A28623AC-CFA0-40FF-A764-D9D920B5D716}" type="sibTrans" cxnId="{6C9734A3-F5C8-4B73-9E8B-7C1670D19C00}">
      <dgm:prSet/>
      <dgm:spPr/>
      <dgm:t>
        <a:bodyPr/>
        <a:lstStyle/>
        <a:p>
          <a:endParaRPr lang="en-IN"/>
        </a:p>
      </dgm:t>
    </dgm:pt>
    <dgm:pt modelId="{CED77AFE-2778-4169-91C0-1F62E899CC0F}">
      <dgm:prSet/>
      <dgm:spPr/>
      <dgm:t>
        <a:bodyPr/>
        <a:lstStyle/>
        <a:p>
          <a:r>
            <a:rPr lang="as-IN"/>
            <a:t>রাজনীতি এমন একটি প্রক্রিয়া …. যার সাহায্যে গোষ্ঠীসমূহ সিদ্ধান্ত গ্রহণ করতে সক্ষম হয়’</a:t>
          </a:r>
          <a:endParaRPr lang="en-IN"/>
        </a:p>
      </dgm:t>
    </dgm:pt>
    <dgm:pt modelId="{08B221CC-A22B-4884-A9EF-5E9752B1677E}" type="parTrans" cxnId="{7149871E-F2EB-4295-A0FD-AA013DC697D9}">
      <dgm:prSet/>
      <dgm:spPr/>
      <dgm:t>
        <a:bodyPr/>
        <a:lstStyle/>
        <a:p>
          <a:endParaRPr lang="en-IN"/>
        </a:p>
      </dgm:t>
    </dgm:pt>
    <dgm:pt modelId="{AC2DC4A0-4F30-4CAF-B90A-1E51389DC77C}" type="sibTrans" cxnId="{7149871E-F2EB-4295-A0FD-AA013DC697D9}">
      <dgm:prSet/>
      <dgm:spPr/>
      <dgm:t>
        <a:bodyPr/>
        <a:lstStyle/>
        <a:p>
          <a:endParaRPr lang="en-IN"/>
        </a:p>
      </dgm:t>
    </dgm:pt>
    <dgm:pt modelId="{26E4037A-6159-42DA-9CE3-E983D44291FF}" type="pres">
      <dgm:prSet presAssocID="{9DCE5BB3-62FA-4B5B-A3A2-63D02CEC8B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CC8E739-B395-413D-95B0-57B5380D0142}" type="pres">
      <dgm:prSet presAssocID="{477B1D6B-A367-48F0-A2DB-6DB96CA88B56}" presName="circle1" presStyleLbl="node1" presStyleIdx="0" presStyleCnt="2"/>
      <dgm:spPr/>
    </dgm:pt>
    <dgm:pt modelId="{7A414262-A4D6-4BF8-9020-DD1E457711DE}" type="pres">
      <dgm:prSet presAssocID="{477B1D6B-A367-48F0-A2DB-6DB96CA88B56}" presName="space" presStyleCnt="0"/>
      <dgm:spPr/>
    </dgm:pt>
    <dgm:pt modelId="{99DC3BB6-8CD6-4980-8682-7E67DFCEF527}" type="pres">
      <dgm:prSet presAssocID="{477B1D6B-A367-48F0-A2DB-6DB96CA88B56}" presName="rect1" presStyleLbl="alignAcc1" presStyleIdx="0" presStyleCnt="2"/>
      <dgm:spPr/>
    </dgm:pt>
    <dgm:pt modelId="{1E922DAE-AAE8-4562-A816-58F13A3023C5}" type="pres">
      <dgm:prSet presAssocID="{CED77AFE-2778-4169-91C0-1F62E899CC0F}" presName="vertSpace2" presStyleLbl="node1" presStyleIdx="0" presStyleCnt="2"/>
      <dgm:spPr/>
    </dgm:pt>
    <dgm:pt modelId="{C5898E75-166D-4771-9CAC-F0CECF1BFACF}" type="pres">
      <dgm:prSet presAssocID="{CED77AFE-2778-4169-91C0-1F62E899CC0F}" presName="circle2" presStyleLbl="node1" presStyleIdx="1" presStyleCnt="2"/>
      <dgm:spPr/>
    </dgm:pt>
    <dgm:pt modelId="{6E854A65-6E31-4A23-AB0C-820499476432}" type="pres">
      <dgm:prSet presAssocID="{CED77AFE-2778-4169-91C0-1F62E899CC0F}" presName="rect2" presStyleLbl="alignAcc1" presStyleIdx="1" presStyleCnt="2"/>
      <dgm:spPr/>
    </dgm:pt>
    <dgm:pt modelId="{F0FAF7C7-269A-4EE5-B10B-2BAE20AD3885}" type="pres">
      <dgm:prSet presAssocID="{477B1D6B-A367-48F0-A2DB-6DB96CA88B5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BAF35A6F-1AC8-41BE-B550-DAFC8AA05369}" type="pres">
      <dgm:prSet presAssocID="{CED77AFE-2778-4169-91C0-1F62E899CC0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879E4819-8DE8-4BC6-BD2C-5381FFB44B10}" type="presOf" srcId="{CED77AFE-2778-4169-91C0-1F62E899CC0F}" destId="{BAF35A6F-1AC8-41BE-B550-DAFC8AA05369}" srcOrd="1" destOrd="0" presId="urn:microsoft.com/office/officeart/2005/8/layout/target3"/>
    <dgm:cxn modelId="{7149871E-F2EB-4295-A0FD-AA013DC697D9}" srcId="{9DCE5BB3-62FA-4B5B-A3A2-63D02CEC8BBA}" destId="{CED77AFE-2778-4169-91C0-1F62E899CC0F}" srcOrd="1" destOrd="0" parTransId="{08B221CC-A22B-4884-A9EF-5E9752B1677E}" sibTransId="{AC2DC4A0-4F30-4CAF-B90A-1E51389DC77C}"/>
    <dgm:cxn modelId="{BD6EE842-8935-4D46-94E9-5AAC713DFBCD}" type="presOf" srcId="{477B1D6B-A367-48F0-A2DB-6DB96CA88B56}" destId="{F0FAF7C7-269A-4EE5-B10B-2BAE20AD3885}" srcOrd="1" destOrd="0" presId="urn:microsoft.com/office/officeart/2005/8/layout/target3"/>
    <dgm:cxn modelId="{B6D8F972-560F-4BC1-9E05-52BEBE53B053}" type="presOf" srcId="{477B1D6B-A367-48F0-A2DB-6DB96CA88B56}" destId="{99DC3BB6-8CD6-4980-8682-7E67DFCEF527}" srcOrd="0" destOrd="0" presId="urn:microsoft.com/office/officeart/2005/8/layout/target3"/>
    <dgm:cxn modelId="{7CBDD08C-B2CB-4647-9821-13CFA8C92F20}" type="presOf" srcId="{CED77AFE-2778-4169-91C0-1F62E899CC0F}" destId="{6E854A65-6E31-4A23-AB0C-820499476432}" srcOrd="0" destOrd="0" presId="urn:microsoft.com/office/officeart/2005/8/layout/target3"/>
    <dgm:cxn modelId="{6C9734A3-F5C8-4B73-9E8B-7C1670D19C00}" srcId="{9DCE5BB3-62FA-4B5B-A3A2-63D02CEC8BBA}" destId="{477B1D6B-A367-48F0-A2DB-6DB96CA88B56}" srcOrd="0" destOrd="0" parTransId="{B2169FDB-91CC-445B-9C27-FD114DFBEE30}" sibTransId="{A28623AC-CFA0-40FF-A764-D9D920B5D716}"/>
    <dgm:cxn modelId="{0C5011B0-FD09-4F84-A3A2-F6A7720C836E}" type="presOf" srcId="{9DCE5BB3-62FA-4B5B-A3A2-63D02CEC8BBA}" destId="{26E4037A-6159-42DA-9CE3-E983D44291FF}" srcOrd="0" destOrd="0" presId="urn:microsoft.com/office/officeart/2005/8/layout/target3"/>
    <dgm:cxn modelId="{ACE1C1F3-6198-4807-8125-301F64F7CE31}" type="presParOf" srcId="{26E4037A-6159-42DA-9CE3-E983D44291FF}" destId="{ECC8E739-B395-413D-95B0-57B5380D0142}" srcOrd="0" destOrd="0" presId="urn:microsoft.com/office/officeart/2005/8/layout/target3"/>
    <dgm:cxn modelId="{17798B6A-22BF-4DCD-8A65-61918170DB81}" type="presParOf" srcId="{26E4037A-6159-42DA-9CE3-E983D44291FF}" destId="{7A414262-A4D6-4BF8-9020-DD1E457711DE}" srcOrd="1" destOrd="0" presId="urn:microsoft.com/office/officeart/2005/8/layout/target3"/>
    <dgm:cxn modelId="{13AAF50B-1EB9-41B2-9E7F-49E9B33C04E9}" type="presParOf" srcId="{26E4037A-6159-42DA-9CE3-E983D44291FF}" destId="{99DC3BB6-8CD6-4980-8682-7E67DFCEF527}" srcOrd="2" destOrd="0" presId="urn:microsoft.com/office/officeart/2005/8/layout/target3"/>
    <dgm:cxn modelId="{532CC0A7-5159-43A0-A3D9-171582E0790B}" type="presParOf" srcId="{26E4037A-6159-42DA-9CE3-E983D44291FF}" destId="{1E922DAE-AAE8-4562-A816-58F13A3023C5}" srcOrd="3" destOrd="0" presId="urn:microsoft.com/office/officeart/2005/8/layout/target3"/>
    <dgm:cxn modelId="{A9536316-79F0-47DD-808C-680860A3F7E4}" type="presParOf" srcId="{26E4037A-6159-42DA-9CE3-E983D44291FF}" destId="{C5898E75-166D-4771-9CAC-F0CECF1BFACF}" srcOrd="4" destOrd="0" presId="urn:microsoft.com/office/officeart/2005/8/layout/target3"/>
    <dgm:cxn modelId="{2F71E920-72A3-43A1-BF60-38BDA2606B65}" type="presParOf" srcId="{26E4037A-6159-42DA-9CE3-E983D44291FF}" destId="{6E854A65-6E31-4A23-AB0C-820499476432}" srcOrd="5" destOrd="0" presId="urn:microsoft.com/office/officeart/2005/8/layout/target3"/>
    <dgm:cxn modelId="{B2E111D4-9C4B-41E7-B1C6-BE69E627BC63}" type="presParOf" srcId="{26E4037A-6159-42DA-9CE3-E983D44291FF}" destId="{F0FAF7C7-269A-4EE5-B10B-2BAE20AD3885}" srcOrd="6" destOrd="0" presId="urn:microsoft.com/office/officeart/2005/8/layout/target3"/>
    <dgm:cxn modelId="{5CA6D155-98AA-4528-B9AA-44FA7382A342}" type="presParOf" srcId="{26E4037A-6159-42DA-9CE3-E983D44291FF}" destId="{BAF35A6F-1AC8-41BE-B550-DAFC8AA0536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52C45-BE23-40C2-AAE0-7B8BD54306B3}" type="doc">
      <dgm:prSet loTypeId="urn:microsoft.com/office/officeart/2005/8/layout/vList3" loCatId="list" qsTypeId="urn:microsoft.com/office/officeart/2005/8/quickstyle/3d9" qsCatId="3D" csTypeId="urn:microsoft.com/office/officeart/2005/8/colors/accent3_5" csCatId="accent3" phldr="1"/>
      <dgm:spPr/>
    </dgm:pt>
    <dgm:pt modelId="{A5FA5087-8779-4538-ABE3-2CB129EB643B}">
      <dgm:prSet phldrT="[Text]"/>
      <dgm:spPr/>
      <dgm:t>
        <a:bodyPr/>
        <a:lstStyle/>
        <a:p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হ্যারোল্ড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লাস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ওয়েলের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মতে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"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যা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যখন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যেভাবে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পায়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সেটাই</a:t>
          </a:r>
          <a:r>
            <a:rPr lang="en-IN" dirty="0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  <a:endParaRPr lang="en-IN" dirty="0"/>
        </a:p>
      </dgm:t>
    </dgm:pt>
    <dgm:pt modelId="{010DC6BE-14DF-4D01-9D99-9F1B0306629A}" type="parTrans" cxnId="{02B7E3F4-1F89-4AF4-AFC0-F03DFBEA01B1}">
      <dgm:prSet/>
      <dgm:spPr/>
      <dgm:t>
        <a:bodyPr/>
        <a:lstStyle/>
        <a:p>
          <a:endParaRPr lang="en-IN"/>
        </a:p>
      </dgm:t>
    </dgm:pt>
    <dgm:pt modelId="{C030AD4B-17B4-41E0-8572-51B253362D09}" type="sibTrans" cxnId="{02B7E3F4-1F89-4AF4-AFC0-F03DFBEA01B1}">
      <dgm:prSet/>
      <dgm:spPr/>
      <dgm:t>
        <a:bodyPr/>
        <a:lstStyle/>
        <a:p>
          <a:endParaRPr lang="en-IN"/>
        </a:p>
      </dgm:t>
    </dgm:pt>
    <dgm:pt modelId="{659701A8-045B-4ED2-BEBD-22C133B989CB}">
      <dgm:prSet phldrT="[Text]"/>
      <dgm:spPr/>
      <dgm:t>
        <a:bodyPr/>
        <a:lstStyle/>
        <a:p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ডেভিড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ইস্টনের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মতে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এটি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কোন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সমাজের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মূল্যবান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বিষয়গুলোর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কর্তৃত্বপূর্ণ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সুষম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বণ্টন</a:t>
          </a:r>
          <a:endParaRPr lang="en-IN" dirty="0"/>
        </a:p>
      </dgm:t>
    </dgm:pt>
    <dgm:pt modelId="{B19FC63D-4327-411B-A1B7-E154DCC4DA8B}" type="parTrans" cxnId="{E46E8D14-B3E1-4B3E-9020-64A784B277E0}">
      <dgm:prSet/>
      <dgm:spPr/>
      <dgm:t>
        <a:bodyPr/>
        <a:lstStyle/>
        <a:p>
          <a:endParaRPr lang="en-IN"/>
        </a:p>
      </dgm:t>
    </dgm:pt>
    <dgm:pt modelId="{FB80CC3C-4B04-4737-A851-1848C2269617}" type="sibTrans" cxnId="{E46E8D14-B3E1-4B3E-9020-64A784B277E0}">
      <dgm:prSet/>
      <dgm:spPr/>
      <dgm:t>
        <a:bodyPr/>
        <a:lstStyle/>
        <a:p>
          <a:endParaRPr lang="en-IN"/>
        </a:p>
      </dgm:t>
    </dgm:pt>
    <dgm:pt modelId="{717201C5-4252-4B6E-AFA0-88E3252F36A5}">
      <dgm:prSet phldrT="[Text]"/>
      <dgm:spPr/>
      <dgm:t>
        <a:bodyPr/>
        <a:lstStyle/>
        <a:p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ভ্লাদিমির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লেনিনের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কাছে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অর্থনীতির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সবচেয়ে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ঘণীভূত</a:t>
          </a:r>
          <a:r>
            <a:rPr lang="en-IN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বহিঃপ্রকাশ</a:t>
          </a:r>
          <a:endParaRPr lang="en-IN" dirty="0"/>
        </a:p>
      </dgm:t>
    </dgm:pt>
    <dgm:pt modelId="{A71D27A8-1599-46EC-B71C-25086CEE27FA}" type="parTrans" cxnId="{6346F8C9-0BF3-4037-8920-BF18129857B5}">
      <dgm:prSet/>
      <dgm:spPr/>
      <dgm:t>
        <a:bodyPr/>
        <a:lstStyle/>
        <a:p>
          <a:endParaRPr lang="en-IN"/>
        </a:p>
      </dgm:t>
    </dgm:pt>
    <dgm:pt modelId="{D195977E-D0AB-4CBB-9624-ABDCB350FF62}" type="sibTrans" cxnId="{6346F8C9-0BF3-4037-8920-BF18129857B5}">
      <dgm:prSet/>
      <dgm:spPr/>
      <dgm:t>
        <a:bodyPr/>
        <a:lstStyle/>
        <a:p>
          <a:endParaRPr lang="en-IN"/>
        </a:p>
      </dgm:t>
    </dgm:pt>
    <dgm:pt modelId="{E694F2D3-08AF-4310-AC23-F66373B50D8E}" type="pres">
      <dgm:prSet presAssocID="{6FC52C45-BE23-40C2-AAE0-7B8BD54306B3}" presName="linearFlow" presStyleCnt="0">
        <dgm:presLayoutVars>
          <dgm:dir/>
          <dgm:resizeHandles val="exact"/>
        </dgm:presLayoutVars>
      </dgm:prSet>
      <dgm:spPr/>
    </dgm:pt>
    <dgm:pt modelId="{5928E2EF-5098-4BB7-8EA1-52278C592A96}" type="pres">
      <dgm:prSet presAssocID="{A5FA5087-8779-4538-ABE3-2CB129EB643B}" presName="composite" presStyleCnt="0"/>
      <dgm:spPr/>
    </dgm:pt>
    <dgm:pt modelId="{ABC4D3F7-F095-4C18-8FFD-6504C6CC7026}" type="pres">
      <dgm:prSet presAssocID="{A5FA5087-8779-4538-ABE3-2CB129EB643B}" presName="imgShp" presStyleLbl="fgImgPlace1" presStyleIdx="0" presStyleCnt="3" custLinFactNeighborX="-90196" custLinFactNeighborY="-1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 with solid fill"/>
        </a:ext>
      </dgm:extLst>
    </dgm:pt>
    <dgm:pt modelId="{8A3E75EF-3952-4F4B-BD66-606B25BF0B1A}" type="pres">
      <dgm:prSet presAssocID="{A5FA5087-8779-4538-ABE3-2CB129EB643B}" presName="txShp" presStyleLbl="node1" presStyleIdx="0" presStyleCnt="3" custScaleX="138001">
        <dgm:presLayoutVars>
          <dgm:bulletEnabled val="1"/>
        </dgm:presLayoutVars>
      </dgm:prSet>
      <dgm:spPr/>
    </dgm:pt>
    <dgm:pt modelId="{C93AD3A7-A9AD-43D1-9328-2391BF77A665}" type="pres">
      <dgm:prSet presAssocID="{C030AD4B-17B4-41E0-8572-51B253362D09}" presName="spacing" presStyleCnt="0"/>
      <dgm:spPr/>
    </dgm:pt>
    <dgm:pt modelId="{989C12AE-ECD9-49B0-875C-4EBAFD522B4C}" type="pres">
      <dgm:prSet presAssocID="{659701A8-045B-4ED2-BEBD-22C133B989CB}" presName="composite" presStyleCnt="0"/>
      <dgm:spPr/>
    </dgm:pt>
    <dgm:pt modelId="{4EFC3429-5582-4DD7-A427-62E6347E810F}" type="pres">
      <dgm:prSet presAssocID="{659701A8-045B-4ED2-BEBD-22C133B989CB}" presName="imgShp" presStyleLbl="fgImgPlace1" presStyleIdx="1" presStyleCnt="3" custLinFactNeighborX="-651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  <dgm:pt modelId="{5209809C-628E-4339-BEE7-7A9F78261B54}" type="pres">
      <dgm:prSet presAssocID="{659701A8-045B-4ED2-BEBD-22C133B989CB}" presName="txShp" presStyleLbl="node1" presStyleIdx="1" presStyleCnt="3" custScaleX="136215">
        <dgm:presLayoutVars>
          <dgm:bulletEnabled val="1"/>
        </dgm:presLayoutVars>
      </dgm:prSet>
      <dgm:spPr/>
    </dgm:pt>
    <dgm:pt modelId="{0425D601-7857-4FA9-B69F-AFFCC8183A40}" type="pres">
      <dgm:prSet presAssocID="{FB80CC3C-4B04-4737-A851-1848C2269617}" presName="spacing" presStyleCnt="0"/>
      <dgm:spPr/>
    </dgm:pt>
    <dgm:pt modelId="{09F0C02F-2A85-4036-A7DD-000D5F7856A3}" type="pres">
      <dgm:prSet presAssocID="{717201C5-4252-4B6E-AFA0-88E3252F36A5}" presName="composite" presStyleCnt="0"/>
      <dgm:spPr/>
    </dgm:pt>
    <dgm:pt modelId="{5EF85AF8-0CCA-4DA3-91DC-CC56811E1F79}" type="pres">
      <dgm:prSet presAssocID="{717201C5-4252-4B6E-AFA0-88E3252F36A5}" presName="imgShp" presStyleLbl="fgImgPlace1" presStyleIdx="2" presStyleCnt="3" custLinFactX="-200000" custLinFactNeighborX="-21291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 with solid fill"/>
        </a:ext>
      </dgm:extLst>
    </dgm:pt>
    <dgm:pt modelId="{7B38EC36-2868-41B4-AF21-1ED6DB13A960}" type="pres">
      <dgm:prSet presAssocID="{717201C5-4252-4B6E-AFA0-88E3252F36A5}" presName="txShp" presStyleLbl="node1" presStyleIdx="2" presStyleCnt="3" custScaleX="134200" custLinFactNeighborX="576">
        <dgm:presLayoutVars>
          <dgm:bulletEnabled val="1"/>
        </dgm:presLayoutVars>
      </dgm:prSet>
      <dgm:spPr/>
    </dgm:pt>
  </dgm:ptLst>
  <dgm:cxnLst>
    <dgm:cxn modelId="{388F490D-7B68-4FF6-8192-6D9750ED3521}" type="presOf" srcId="{717201C5-4252-4B6E-AFA0-88E3252F36A5}" destId="{7B38EC36-2868-41B4-AF21-1ED6DB13A960}" srcOrd="0" destOrd="0" presId="urn:microsoft.com/office/officeart/2005/8/layout/vList3"/>
    <dgm:cxn modelId="{E46E8D14-B3E1-4B3E-9020-64A784B277E0}" srcId="{6FC52C45-BE23-40C2-AAE0-7B8BD54306B3}" destId="{659701A8-045B-4ED2-BEBD-22C133B989CB}" srcOrd="1" destOrd="0" parTransId="{B19FC63D-4327-411B-A1B7-E154DCC4DA8B}" sibTransId="{FB80CC3C-4B04-4737-A851-1848C2269617}"/>
    <dgm:cxn modelId="{5EF2F827-61A0-4973-B631-5E38C54DAF84}" type="presOf" srcId="{659701A8-045B-4ED2-BEBD-22C133B989CB}" destId="{5209809C-628E-4339-BEE7-7A9F78261B54}" srcOrd="0" destOrd="0" presId="urn:microsoft.com/office/officeart/2005/8/layout/vList3"/>
    <dgm:cxn modelId="{C896E773-C4B4-4543-908E-12C613B55720}" type="presOf" srcId="{6FC52C45-BE23-40C2-AAE0-7B8BD54306B3}" destId="{E694F2D3-08AF-4310-AC23-F66373B50D8E}" srcOrd="0" destOrd="0" presId="urn:microsoft.com/office/officeart/2005/8/layout/vList3"/>
    <dgm:cxn modelId="{6346F8C9-0BF3-4037-8920-BF18129857B5}" srcId="{6FC52C45-BE23-40C2-AAE0-7B8BD54306B3}" destId="{717201C5-4252-4B6E-AFA0-88E3252F36A5}" srcOrd="2" destOrd="0" parTransId="{A71D27A8-1599-46EC-B71C-25086CEE27FA}" sibTransId="{D195977E-D0AB-4CBB-9624-ABDCB350FF62}"/>
    <dgm:cxn modelId="{3471C8DA-C564-419B-8F30-69EB85032F25}" type="presOf" srcId="{A5FA5087-8779-4538-ABE3-2CB129EB643B}" destId="{8A3E75EF-3952-4F4B-BD66-606B25BF0B1A}" srcOrd="0" destOrd="0" presId="urn:microsoft.com/office/officeart/2005/8/layout/vList3"/>
    <dgm:cxn modelId="{02B7E3F4-1F89-4AF4-AFC0-F03DFBEA01B1}" srcId="{6FC52C45-BE23-40C2-AAE0-7B8BD54306B3}" destId="{A5FA5087-8779-4538-ABE3-2CB129EB643B}" srcOrd="0" destOrd="0" parTransId="{010DC6BE-14DF-4D01-9D99-9F1B0306629A}" sibTransId="{C030AD4B-17B4-41E0-8572-51B253362D09}"/>
    <dgm:cxn modelId="{28275FD6-F29A-4E9F-BBE0-00E1BFA58104}" type="presParOf" srcId="{E694F2D3-08AF-4310-AC23-F66373B50D8E}" destId="{5928E2EF-5098-4BB7-8EA1-52278C592A96}" srcOrd="0" destOrd="0" presId="urn:microsoft.com/office/officeart/2005/8/layout/vList3"/>
    <dgm:cxn modelId="{39EA77C1-4F1B-44EC-884E-91E82CC077AD}" type="presParOf" srcId="{5928E2EF-5098-4BB7-8EA1-52278C592A96}" destId="{ABC4D3F7-F095-4C18-8FFD-6504C6CC7026}" srcOrd="0" destOrd="0" presId="urn:microsoft.com/office/officeart/2005/8/layout/vList3"/>
    <dgm:cxn modelId="{0E20A57C-4667-4786-B9FA-9DD2EF5D45CB}" type="presParOf" srcId="{5928E2EF-5098-4BB7-8EA1-52278C592A96}" destId="{8A3E75EF-3952-4F4B-BD66-606B25BF0B1A}" srcOrd="1" destOrd="0" presId="urn:microsoft.com/office/officeart/2005/8/layout/vList3"/>
    <dgm:cxn modelId="{00292EF8-BEA3-4743-82B7-5CA5F1237B75}" type="presParOf" srcId="{E694F2D3-08AF-4310-AC23-F66373B50D8E}" destId="{C93AD3A7-A9AD-43D1-9328-2391BF77A665}" srcOrd="1" destOrd="0" presId="urn:microsoft.com/office/officeart/2005/8/layout/vList3"/>
    <dgm:cxn modelId="{4160D097-F0A9-4F04-BBF5-E6FD1978EFC6}" type="presParOf" srcId="{E694F2D3-08AF-4310-AC23-F66373B50D8E}" destId="{989C12AE-ECD9-49B0-875C-4EBAFD522B4C}" srcOrd="2" destOrd="0" presId="urn:microsoft.com/office/officeart/2005/8/layout/vList3"/>
    <dgm:cxn modelId="{C2EF4F65-2D81-4A0F-B945-1DAF508CDF08}" type="presParOf" srcId="{989C12AE-ECD9-49B0-875C-4EBAFD522B4C}" destId="{4EFC3429-5582-4DD7-A427-62E6347E810F}" srcOrd="0" destOrd="0" presId="urn:microsoft.com/office/officeart/2005/8/layout/vList3"/>
    <dgm:cxn modelId="{AFBADB79-EFD3-4A14-BA2F-EB2B6C019139}" type="presParOf" srcId="{989C12AE-ECD9-49B0-875C-4EBAFD522B4C}" destId="{5209809C-628E-4339-BEE7-7A9F78261B54}" srcOrd="1" destOrd="0" presId="urn:microsoft.com/office/officeart/2005/8/layout/vList3"/>
    <dgm:cxn modelId="{D7D09A93-F3AE-4C2A-A122-EBC4E6F1FA96}" type="presParOf" srcId="{E694F2D3-08AF-4310-AC23-F66373B50D8E}" destId="{0425D601-7857-4FA9-B69F-AFFCC8183A40}" srcOrd="3" destOrd="0" presId="urn:microsoft.com/office/officeart/2005/8/layout/vList3"/>
    <dgm:cxn modelId="{FEE9C605-CBB5-442C-9DEA-4B85E0CD70BC}" type="presParOf" srcId="{E694F2D3-08AF-4310-AC23-F66373B50D8E}" destId="{09F0C02F-2A85-4036-A7DD-000D5F7856A3}" srcOrd="4" destOrd="0" presId="urn:microsoft.com/office/officeart/2005/8/layout/vList3"/>
    <dgm:cxn modelId="{03E51EA6-2F78-41C2-ACF9-55B1E5B6B9A8}" type="presParOf" srcId="{09F0C02F-2A85-4036-A7DD-000D5F7856A3}" destId="{5EF85AF8-0CCA-4DA3-91DC-CC56811E1F79}" srcOrd="0" destOrd="0" presId="urn:microsoft.com/office/officeart/2005/8/layout/vList3"/>
    <dgm:cxn modelId="{A16C420C-67A4-4403-9CA6-B47F6320D4EA}" type="presParOf" srcId="{09F0C02F-2A85-4036-A7DD-000D5F7856A3}" destId="{7B38EC36-2868-41B4-AF21-1ED6DB13A9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AF668D-6207-46C5-B91E-19B76AFFB80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E6692A6-2664-43EB-B74B-6B1AD1FD86AE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বার্নার্ড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ক্রিক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দাবি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করেন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নীতিমালার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একটি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স্বতন্ত্র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রূপ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যার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দ্বারা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মানুষ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নিজেদের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পার্থক্য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মিটিয়ে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ফেলার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বৈচিত্রময়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আগ্রহ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মূল্যবোধ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উপভোগ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করার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এবং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সাধারণ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প্রয়োজনের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বিষয়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পরিচালনায়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সরকারি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নীতি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তৈরির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প্রাতিষ্ঠানিক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প্রক্রিয়ার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মাধ্যমে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মিলেমিশে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কাজ</a:t>
          </a:r>
          <a:r>
            <a:rPr lang="en-IN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করে</a:t>
          </a:r>
          <a:endParaRPr lang="en-IN" dirty="0">
            <a:solidFill>
              <a:srgbClr val="C00000"/>
            </a:solidFill>
          </a:endParaRPr>
        </a:p>
      </dgm:t>
    </dgm:pt>
    <dgm:pt modelId="{EC8FDA60-0D9B-44A8-B6B8-91A3E490F0E0}" type="parTrans" cxnId="{6C76F009-0AEF-4EC4-8315-CA1062539207}">
      <dgm:prSet/>
      <dgm:spPr/>
      <dgm:t>
        <a:bodyPr/>
        <a:lstStyle/>
        <a:p>
          <a:endParaRPr lang="en-IN"/>
        </a:p>
      </dgm:t>
    </dgm:pt>
    <dgm:pt modelId="{FEEF98AC-4019-43AB-9CE3-AC852AFBAEEF}" type="sibTrans" cxnId="{6C76F009-0AEF-4EC4-8315-CA1062539207}">
      <dgm:prSet/>
      <dgm:spPr/>
      <dgm:t>
        <a:bodyPr/>
        <a:lstStyle/>
        <a:p>
          <a:endParaRPr lang="en-IN"/>
        </a:p>
      </dgm:t>
    </dgm:pt>
    <dgm:pt modelId="{D0FD1A01-92FE-463A-A9C7-0C4A08086BC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আড্রিয়ান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লেফ্টউইচ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সংজ্ঞা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দেন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সমাজে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সমাজসমূহের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মধ্যে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সমবায়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মতবিনিময়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দ্বন্দ্বের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সকল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কাজের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জন্ম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দেয়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যার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দ্বারা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মানুষ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তাদের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জৈবিক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সামাজিক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জীবনের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উৎপাদন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প্রজননের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নিমিত্তে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মানবীয়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প্রাকৃতিক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অন্যান্য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সম্পদ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ব্যবহার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উৎপাদন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বণ্টনের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ব্যবস্থাপনা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পরিচালনা</a:t>
          </a:r>
          <a:r>
            <a:rPr lang="en-IN" sz="20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করে</a:t>
          </a:r>
          <a:endParaRPr lang="en-IN" sz="2000" dirty="0">
            <a:solidFill>
              <a:srgbClr val="7030A0"/>
            </a:solidFill>
          </a:endParaRPr>
        </a:p>
      </dgm:t>
    </dgm:pt>
    <dgm:pt modelId="{C7E9C202-286F-4A56-AA75-C2CF83973EB8}" type="parTrans" cxnId="{55B8B0D8-64D4-4025-BC32-19A3FC6EFE73}">
      <dgm:prSet/>
      <dgm:spPr/>
      <dgm:t>
        <a:bodyPr/>
        <a:lstStyle/>
        <a:p>
          <a:endParaRPr lang="en-IN"/>
        </a:p>
      </dgm:t>
    </dgm:pt>
    <dgm:pt modelId="{DA5F0BC8-5A6B-434E-B2F5-74A00E90BE01}" type="sibTrans" cxnId="{55B8B0D8-64D4-4025-BC32-19A3FC6EFE73}">
      <dgm:prSet/>
      <dgm:spPr/>
      <dgm:t>
        <a:bodyPr/>
        <a:lstStyle/>
        <a:p>
          <a:endParaRPr lang="en-IN"/>
        </a:p>
      </dgm:t>
    </dgm:pt>
    <dgm:pt modelId="{DAEEBBE3-2BFA-445E-BAA1-402E49C3B43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just"/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ইবনে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সিদার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মতে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বিষয়াবলির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ব্যবস্থাপনা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করাই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সিয়াসাত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বা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নীতি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বা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endParaRPr lang="en-IN" sz="2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40E7119-F58F-47B8-9BFD-3950EB77958D}" type="parTrans" cxnId="{95C4AE58-7E6C-4B32-A789-233A287B3D1C}">
      <dgm:prSet/>
      <dgm:spPr/>
      <dgm:t>
        <a:bodyPr/>
        <a:lstStyle/>
        <a:p>
          <a:endParaRPr lang="en-IN"/>
        </a:p>
      </dgm:t>
    </dgm:pt>
    <dgm:pt modelId="{EA7EB0F3-5A9A-41C2-A913-BEBDFE463F95}" type="sibTrans" cxnId="{95C4AE58-7E6C-4B32-A789-233A287B3D1C}">
      <dgm:prSet/>
      <dgm:spPr/>
      <dgm:t>
        <a:bodyPr/>
        <a:lstStyle/>
        <a:p>
          <a:endParaRPr lang="en-IN"/>
        </a:p>
      </dgm:t>
    </dgm:pt>
    <dgm:pt modelId="{7469C434-8D63-4DF9-9EC1-6D40DB5D77F8}" type="pres">
      <dgm:prSet presAssocID="{BDAF668D-6207-46C5-B91E-19B76AFFB80C}" presName="linearFlow" presStyleCnt="0">
        <dgm:presLayoutVars>
          <dgm:dir/>
          <dgm:resizeHandles val="exact"/>
        </dgm:presLayoutVars>
      </dgm:prSet>
      <dgm:spPr/>
    </dgm:pt>
    <dgm:pt modelId="{4D42B97F-1960-4460-96FC-BC683E6ED2B9}" type="pres">
      <dgm:prSet presAssocID="{BE6692A6-2664-43EB-B74B-6B1AD1FD86AE}" presName="composite" presStyleCnt="0"/>
      <dgm:spPr/>
    </dgm:pt>
    <dgm:pt modelId="{0C26BCC2-C240-4394-A00A-29EDAD201D3B}" type="pres">
      <dgm:prSet presAssocID="{BE6692A6-2664-43EB-B74B-6B1AD1FD86AE}" presName="imgShp" presStyleLbl="fgImgPlace1" presStyleIdx="0" presStyleCnt="3" custLinFactX="-300000" custLinFactNeighborX="-3168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room with solid fill"/>
        </a:ext>
      </dgm:extLst>
    </dgm:pt>
    <dgm:pt modelId="{AFB413B2-1731-4DC1-A40D-227816593232}" type="pres">
      <dgm:prSet presAssocID="{BE6692A6-2664-43EB-B74B-6B1AD1FD86AE}" presName="txShp" presStyleLbl="node1" presStyleIdx="0" presStyleCnt="3" custScaleX="133464" custLinFactNeighborX="8597">
        <dgm:presLayoutVars>
          <dgm:bulletEnabled val="1"/>
        </dgm:presLayoutVars>
      </dgm:prSet>
      <dgm:spPr/>
    </dgm:pt>
    <dgm:pt modelId="{59B8359E-427A-4796-94AE-E2A1078D76FE}" type="pres">
      <dgm:prSet presAssocID="{FEEF98AC-4019-43AB-9CE3-AC852AFBAEEF}" presName="spacing" presStyleCnt="0"/>
      <dgm:spPr/>
    </dgm:pt>
    <dgm:pt modelId="{BF6E34B0-3204-4638-97BD-4B67B04F8F42}" type="pres">
      <dgm:prSet presAssocID="{D0FD1A01-92FE-463A-A9C7-0C4A08086BC3}" presName="composite" presStyleCnt="0"/>
      <dgm:spPr/>
    </dgm:pt>
    <dgm:pt modelId="{E961A46F-0C2A-4FBC-A127-BC4D1FAF6A36}" type="pres">
      <dgm:prSet presAssocID="{D0FD1A01-92FE-463A-A9C7-0C4A08086BC3}" presName="imgShp" presStyleLbl="fgImgPlace1" presStyleIdx="1" presStyleCnt="3" custLinFactNeighborX="-903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85B5E0A6-0766-4630-9BFD-C803547D3144}" type="pres">
      <dgm:prSet presAssocID="{D0FD1A01-92FE-463A-A9C7-0C4A08086BC3}" presName="txShp" presStyleLbl="node1" presStyleIdx="1" presStyleCnt="3" custScaleX="133010" custLinFactNeighborX="85816">
        <dgm:presLayoutVars>
          <dgm:bulletEnabled val="1"/>
        </dgm:presLayoutVars>
      </dgm:prSet>
      <dgm:spPr/>
    </dgm:pt>
    <dgm:pt modelId="{A114259E-82F2-4D55-85CB-E8124FC3BC7E}" type="pres">
      <dgm:prSet presAssocID="{DA5F0BC8-5A6B-434E-B2F5-74A00E90BE01}" presName="spacing" presStyleCnt="0"/>
      <dgm:spPr/>
    </dgm:pt>
    <dgm:pt modelId="{0326E2D3-98ED-42C7-A9DD-D4837D6CC4F7}" type="pres">
      <dgm:prSet presAssocID="{DAEEBBE3-2BFA-445E-BAA1-402E49C3B431}" presName="composite" presStyleCnt="0"/>
      <dgm:spPr/>
    </dgm:pt>
    <dgm:pt modelId="{CBE81826-2BD5-4CBE-87B3-4DA29B3D4040}" type="pres">
      <dgm:prSet presAssocID="{DAEEBBE3-2BFA-445E-BAA1-402E49C3B431}" presName="imgShp" presStyleLbl="fgImgPlace1" presStyleIdx="2" presStyleCnt="3" custLinFactX="-262332" custLinFactNeighborX="-3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 on shelf with solid fill"/>
        </a:ext>
      </dgm:extLst>
    </dgm:pt>
    <dgm:pt modelId="{99357C46-1C5D-4F01-B17A-CEC4BE8D0F37}" type="pres">
      <dgm:prSet presAssocID="{DAEEBBE3-2BFA-445E-BAA1-402E49C3B431}" presName="txShp" presStyleLbl="node1" presStyleIdx="2" presStyleCnt="3" custScaleX="137519" custLinFactX="84728" custLinFactNeighborX="100000">
        <dgm:presLayoutVars>
          <dgm:bulletEnabled val="1"/>
        </dgm:presLayoutVars>
      </dgm:prSet>
      <dgm:spPr/>
    </dgm:pt>
  </dgm:ptLst>
  <dgm:cxnLst>
    <dgm:cxn modelId="{6C76F009-0AEF-4EC4-8315-CA1062539207}" srcId="{BDAF668D-6207-46C5-B91E-19B76AFFB80C}" destId="{BE6692A6-2664-43EB-B74B-6B1AD1FD86AE}" srcOrd="0" destOrd="0" parTransId="{EC8FDA60-0D9B-44A8-B6B8-91A3E490F0E0}" sibTransId="{FEEF98AC-4019-43AB-9CE3-AC852AFBAEEF}"/>
    <dgm:cxn modelId="{C2F02F0D-60B2-4CBB-A1AE-7FFBEE42D88C}" type="presOf" srcId="{D0FD1A01-92FE-463A-A9C7-0C4A08086BC3}" destId="{85B5E0A6-0766-4630-9BFD-C803547D3144}" srcOrd="0" destOrd="0" presId="urn:microsoft.com/office/officeart/2005/8/layout/vList3"/>
    <dgm:cxn modelId="{95C4AE58-7E6C-4B32-A789-233A287B3D1C}" srcId="{BDAF668D-6207-46C5-B91E-19B76AFFB80C}" destId="{DAEEBBE3-2BFA-445E-BAA1-402E49C3B431}" srcOrd="2" destOrd="0" parTransId="{140E7119-F58F-47B8-9BFD-3950EB77958D}" sibTransId="{EA7EB0F3-5A9A-41C2-A913-BEBDFE463F95}"/>
    <dgm:cxn modelId="{C69B3D7D-4AB3-4DD4-9A1E-0D4B69FA808A}" type="presOf" srcId="{BE6692A6-2664-43EB-B74B-6B1AD1FD86AE}" destId="{AFB413B2-1731-4DC1-A40D-227816593232}" srcOrd="0" destOrd="0" presId="urn:microsoft.com/office/officeart/2005/8/layout/vList3"/>
    <dgm:cxn modelId="{6DDCD2A7-A0B1-48C3-8F92-2D8ED913E817}" type="presOf" srcId="{DAEEBBE3-2BFA-445E-BAA1-402E49C3B431}" destId="{99357C46-1C5D-4F01-B17A-CEC4BE8D0F37}" srcOrd="0" destOrd="0" presId="urn:microsoft.com/office/officeart/2005/8/layout/vList3"/>
    <dgm:cxn modelId="{EBCA4CD4-EBF4-4ED0-9DE8-ECA1B3F5994D}" type="presOf" srcId="{BDAF668D-6207-46C5-B91E-19B76AFFB80C}" destId="{7469C434-8D63-4DF9-9EC1-6D40DB5D77F8}" srcOrd="0" destOrd="0" presId="urn:microsoft.com/office/officeart/2005/8/layout/vList3"/>
    <dgm:cxn modelId="{55B8B0D8-64D4-4025-BC32-19A3FC6EFE73}" srcId="{BDAF668D-6207-46C5-B91E-19B76AFFB80C}" destId="{D0FD1A01-92FE-463A-A9C7-0C4A08086BC3}" srcOrd="1" destOrd="0" parTransId="{C7E9C202-286F-4A56-AA75-C2CF83973EB8}" sibTransId="{DA5F0BC8-5A6B-434E-B2F5-74A00E90BE01}"/>
    <dgm:cxn modelId="{F84B0C49-B711-48E0-8489-2F575615C0E2}" type="presParOf" srcId="{7469C434-8D63-4DF9-9EC1-6D40DB5D77F8}" destId="{4D42B97F-1960-4460-96FC-BC683E6ED2B9}" srcOrd="0" destOrd="0" presId="urn:microsoft.com/office/officeart/2005/8/layout/vList3"/>
    <dgm:cxn modelId="{C19C33DE-8E15-4463-AFB5-52DF51F9955C}" type="presParOf" srcId="{4D42B97F-1960-4460-96FC-BC683E6ED2B9}" destId="{0C26BCC2-C240-4394-A00A-29EDAD201D3B}" srcOrd="0" destOrd="0" presId="urn:microsoft.com/office/officeart/2005/8/layout/vList3"/>
    <dgm:cxn modelId="{54C4B5D7-4084-4F72-A862-A525EB24433E}" type="presParOf" srcId="{4D42B97F-1960-4460-96FC-BC683E6ED2B9}" destId="{AFB413B2-1731-4DC1-A40D-227816593232}" srcOrd="1" destOrd="0" presId="urn:microsoft.com/office/officeart/2005/8/layout/vList3"/>
    <dgm:cxn modelId="{762BADAC-93C7-42A5-B821-B88AA55CA299}" type="presParOf" srcId="{7469C434-8D63-4DF9-9EC1-6D40DB5D77F8}" destId="{59B8359E-427A-4796-94AE-E2A1078D76FE}" srcOrd="1" destOrd="0" presId="urn:microsoft.com/office/officeart/2005/8/layout/vList3"/>
    <dgm:cxn modelId="{8486C24B-895D-4777-BF5A-C3B1DA6839F2}" type="presParOf" srcId="{7469C434-8D63-4DF9-9EC1-6D40DB5D77F8}" destId="{BF6E34B0-3204-4638-97BD-4B67B04F8F42}" srcOrd="2" destOrd="0" presId="urn:microsoft.com/office/officeart/2005/8/layout/vList3"/>
    <dgm:cxn modelId="{29C457F1-8A1A-439D-B9DE-B233E0AFACEC}" type="presParOf" srcId="{BF6E34B0-3204-4638-97BD-4B67B04F8F42}" destId="{E961A46F-0C2A-4FBC-A127-BC4D1FAF6A36}" srcOrd="0" destOrd="0" presId="urn:microsoft.com/office/officeart/2005/8/layout/vList3"/>
    <dgm:cxn modelId="{0A327787-E6CD-4EFD-8ABD-85AD6C921BD5}" type="presParOf" srcId="{BF6E34B0-3204-4638-97BD-4B67B04F8F42}" destId="{85B5E0A6-0766-4630-9BFD-C803547D3144}" srcOrd="1" destOrd="0" presId="urn:microsoft.com/office/officeart/2005/8/layout/vList3"/>
    <dgm:cxn modelId="{38718294-0897-44A1-9713-41AA1C8E5D73}" type="presParOf" srcId="{7469C434-8D63-4DF9-9EC1-6D40DB5D77F8}" destId="{A114259E-82F2-4D55-85CB-E8124FC3BC7E}" srcOrd="3" destOrd="0" presId="urn:microsoft.com/office/officeart/2005/8/layout/vList3"/>
    <dgm:cxn modelId="{3F7C79BE-1D7B-49D0-AC1F-107C9C998580}" type="presParOf" srcId="{7469C434-8D63-4DF9-9EC1-6D40DB5D77F8}" destId="{0326E2D3-98ED-42C7-A9DD-D4837D6CC4F7}" srcOrd="4" destOrd="0" presId="urn:microsoft.com/office/officeart/2005/8/layout/vList3"/>
    <dgm:cxn modelId="{6D5CC8F0-7890-47FA-AF14-8C880A0290DB}" type="presParOf" srcId="{0326E2D3-98ED-42C7-A9DD-D4837D6CC4F7}" destId="{CBE81826-2BD5-4CBE-87B3-4DA29B3D4040}" srcOrd="0" destOrd="0" presId="urn:microsoft.com/office/officeart/2005/8/layout/vList3"/>
    <dgm:cxn modelId="{FC032EC8-A1F7-407E-8BF5-1B513920B821}" type="presParOf" srcId="{0326E2D3-98ED-42C7-A9DD-D4837D6CC4F7}" destId="{99357C46-1C5D-4F01-B17A-CEC4BE8D0F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8476BE-CC2B-439C-8B15-4CF3A694F1E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C19E1CF1-19E8-4E2D-BAE0-9323035BA9B8}">
      <dgm:prSet/>
      <dgm:spPr/>
      <dgm:t>
        <a:bodyPr/>
        <a:lstStyle/>
        <a:p>
          <a:r>
            <a:rPr lang="en-IN"/>
            <a:t>সাহিব ইবনে আব্বাদ বলেন</a:t>
          </a:r>
        </a:p>
      </dgm:t>
    </dgm:pt>
    <dgm:pt modelId="{6A9E65CA-9CD2-49FA-B036-5124A0610F10}" type="parTrans" cxnId="{2A39EBAE-7C21-43CF-A676-CC57BD897422}">
      <dgm:prSet/>
      <dgm:spPr/>
      <dgm:t>
        <a:bodyPr/>
        <a:lstStyle/>
        <a:p>
          <a:endParaRPr lang="en-IN"/>
        </a:p>
      </dgm:t>
    </dgm:pt>
    <dgm:pt modelId="{499DDDDE-B06E-49EE-BFE4-C713444F2EF2}" type="sibTrans" cxnId="{2A39EBAE-7C21-43CF-A676-CC57BD897422}">
      <dgm:prSet/>
      <dgm:spPr/>
      <dgm:t>
        <a:bodyPr/>
        <a:lstStyle/>
        <a:p>
          <a:endParaRPr lang="en-IN"/>
        </a:p>
      </dgm:t>
    </dgm:pt>
    <dgm:pt modelId="{8D09584B-5DEF-4C2F-9A4C-B7391F401E81}">
      <dgm:prSet/>
      <dgm:spPr/>
      <dgm:t>
        <a:bodyPr/>
        <a:lstStyle/>
        <a:p>
          <a:r>
            <a:rPr lang="en-IN" dirty="0" err="1">
              <a:solidFill>
                <a:srgbClr val="0070C0"/>
              </a:solidFill>
            </a:rPr>
            <a:t>সিয়াসাত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বা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রাজনীতি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হল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রাজনীতিবিদ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বা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শাসকের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কাজ</a:t>
          </a:r>
          <a:r>
            <a:rPr lang="en-IN" dirty="0">
              <a:solidFill>
                <a:srgbClr val="0070C0"/>
              </a:solidFill>
            </a:rPr>
            <a:t>, </a:t>
          </a:r>
          <a:r>
            <a:rPr lang="en-IN" dirty="0" err="1">
              <a:solidFill>
                <a:srgbClr val="0070C0"/>
              </a:solidFill>
            </a:rPr>
            <a:t>প্রশাসক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তার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প্রজাদের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শাসন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করে</a:t>
          </a:r>
          <a:r>
            <a:rPr lang="en-IN" dirty="0">
              <a:solidFill>
                <a:srgbClr val="0070C0"/>
              </a:solidFill>
            </a:rPr>
            <a:t>, </a:t>
          </a:r>
          <a:r>
            <a:rPr lang="en-IN" dirty="0" err="1">
              <a:solidFill>
                <a:srgbClr val="0070C0"/>
              </a:solidFill>
            </a:rPr>
            <a:t>আর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তার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নিম্নস্তরের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শাসকেরা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তাদের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নিম্নস্তরের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প্রজাদের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শাসন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করে</a:t>
          </a:r>
          <a:r>
            <a:rPr lang="en-IN" dirty="0">
              <a:solidFill>
                <a:srgbClr val="0070C0"/>
              </a:solidFill>
            </a:rPr>
            <a:t>, </a:t>
          </a:r>
          <a:r>
            <a:rPr lang="en-IN" dirty="0" err="1">
              <a:solidFill>
                <a:srgbClr val="0070C0"/>
              </a:solidFill>
            </a:rPr>
            <a:t>আর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এটাই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তাদের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রাজনৈতিক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বা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শাসনের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নীতি</a:t>
          </a:r>
          <a:r>
            <a:rPr lang="en-IN" dirty="0">
              <a:solidFill>
                <a:srgbClr val="0070C0"/>
              </a:solidFill>
            </a:rPr>
            <a:t>”।</a:t>
          </a:r>
        </a:p>
      </dgm:t>
    </dgm:pt>
    <dgm:pt modelId="{8FCF2C56-58F4-4913-A21F-811BC328B3F2}" type="parTrans" cxnId="{955CAC08-A3B0-42B3-9AE0-9FCB36BD728E}">
      <dgm:prSet/>
      <dgm:spPr/>
      <dgm:t>
        <a:bodyPr/>
        <a:lstStyle/>
        <a:p>
          <a:endParaRPr lang="en-IN"/>
        </a:p>
      </dgm:t>
    </dgm:pt>
    <dgm:pt modelId="{00F8AFFD-0402-4346-8BAE-8BEB2BD9300C}" type="sibTrans" cxnId="{955CAC08-A3B0-42B3-9AE0-9FCB36BD728E}">
      <dgm:prSet/>
      <dgm:spPr/>
      <dgm:t>
        <a:bodyPr/>
        <a:lstStyle/>
        <a:p>
          <a:endParaRPr lang="en-IN"/>
        </a:p>
      </dgm:t>
    </dgm:pt>
    <dgm:pt modelId="{0248FDA6-0597-48B7-93D1-8A30A183530E}" type="pres">
      <dgm:prSet presAssocID="{7D8476BE-CC2B-439C-8B15-4CF3A694F1E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67C9FC8-611D-44B3-9253-DBB9F6DC0213}" type="pres">
      <dgm:prSet presAssocID="{C19E1CF1-19E8-4E2D-BAE0-9323035BA9B8}" presName="circle1" presStyleLbl="node1" presStyleIdx="0" presStyleCnt="2"/>
      <dgm:spPr/>
    </dgm:pt>
    <dgm:pt modelId="{6C86BD3B-C596-45B0-A161-B3EA074DE67C}" type="pres">
      <dgm:prSet presAssocID="{C19E1CF1-19E8-4E2D-BAE0-9323035BA9B8}" presName="space" presStyleCnt="0"/>
      <dgm:spPr/>
    </dgm:pt>
    <dgm:pt modelId="{E67329E1-4FA3-4CB3-A02D-E7226451D90B}" type="pres">
      <dgm:prSet presAssocID="{C19E1CF1-19E8-4E2D-BAE0-9323035BA9B8}" presName="rect1" presStyleLbl="alignAcc1" presStyleIdx="0" presStyleCnt="2"/>
      <dgm:spPr/>
    </dgm:pt>
    <dgm:pt modelId="{2184D596-BAD8-47ED-AC91-1099B10977AD}" type="pres">
      <dgm:prSet presAssocID="{8D09584B-5DEF-4C2F-9A4C-B7391F401E81}" presName="vertSpace2" presStyleLbl="node1" presStyleIdx="0" presStyleCnt="2"/>
      <dgm:spPr/>
    </dgm:pt>
    <dgm:pt modelId="{A1A7D43E-4305-44C7-B499-6D1C995F4524}" type="pres">
      <dgm:prSet presAssocID="{8D09584B-5DEF-4C2F-9A4C-B7391F401E81}" presName="circle2" presStyleLbl="node1" presStyleIdx="1" presStyleCnt="2"/>
      <dgm:spPr/>
    </dgm:pt>
    <dgm:pt modelId="{86A6AFCB-73EC-403B-B035-30B144F87DC4}" type="pres">
      <dgm:prSet presAssocID="{8D09584B-5DEF-4C2F-9A4C-B7391F401E81}" presName="rect2" presStyleLbl="alignAcc1" presStyleIdx="1" presStyleCnt="2"/>
      <dgm:spPr/>
    </dgm:pt>
    <dgm:pt modelId="{41205BF5-E525-4447-8FE1-7C3B0D3B41D7}" type="pres">
      <dgm:prSet presAssocID="{C19E1CF1-19E8-4E2D-BAE0-9323035BA9B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5EAEC957-CF19-4410-8BEA-B5B751E9337D}" type="pres">
      <dgm:prSet presAssocID="{8D09584B-5DEF-4C2F-9A4C-B7391F401E81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955CAC08-A3B0-42B3-9AE0-9FCB36BD728E}" srcId="{7D8476BE-CC2B-439C-8B15-4CF3A694F1E2}" destId="{8D09584B-5DEF-4C2F-9A4C-B7391F401E81}" srcOrd="1" destOrd="0" parTransId="{8FCF2C56-58F4-4913-A21F-811BC328B3F2}" sibTransId="{00F8AFFD-0402-4346-8BAE-8BEB2BD9300C}"/>
    <dgm:cxn modelId="{26786815-3766-4C4A-8403-723D59A5A047}" type="presOf" srcId="{8D09584B-5DEF-4C2F-9A4C-B7391F401E81}" destId="{86A6AFCB-73EC-403B-B035-30B144F87DC4}" srcOrd="0" destOrd="0" presId="urn:microsoft.com/office/officeart/2005/8/layout/target3"/>
    <dgm:cxn modelId="{BDF97332-C636-481C-8D3B-E694C69835A7}" type="presOf" srcId="{C19E1CF1-19E8-4E2D-BAE0-9323035BA9B8}" destId="{E67329E1-4FA3-4CB3-A02D-E7226451D90B}" srcOrd="0" destOrd="0" presId="urn:microsoft.com/office/officeart/2005/8/layout/target3"/>
    <dgm:cxn modelId="{9C16BB7F-FD15-4D0F-8FE0-EDFBA255FB4F}" type="presOf" srcId="{C19E1CF1-19E8-4E2D-BAE0-9323035BA9B8}" destId="{41205BF5-E525-4447-8FE1-7C3B0D3B41D7}" srcOrd="1" destOrd="0" presId="urn:microsoft.com/office/officeart/2005/8/layout/target3"/>
    <dgm:cxn modelId="{AB6ED191-D5B7-49BE-A9A8-C19A84001033}" type="presOf" srcId="{8D09584B-5DEF-4C2F-9A4C-B7391F401E81}" destId="{5EAEC957-CF19-4410-8BEA-B5B751E9337D}" srcOrd="1" destOrd="0" presId="urn:microsoft.com/office/officeart/2005/8/layout/target3"/>
    <dgm:cxn modelId="{2A39EBAE-7C21-43CF-A676-CC57BD897422}" srcId="{7D8476BE-CC2B-439C-8B15-4CF3A694F1E2}" destId="{C19E1CF1-19E8-4E2D-BAE0-9323035BA9B8}" srcOrd="0" destOrd="0" parTransId="{6A9E65CA-9CD2-49FA-B036-5124A0610F10}" sibTransId="{499DDDDE-B06E-49EE-BFE4-C713444F2EF2}"/>
    <dgm:cxn modelId="{F37379E9-1B7C-43DB-8BEA-02B5920D092C}" type="presOf" srcId="{7D8476BE-CC2B-439C-8B15-4CF3A694F1E2}" destId="{0248FDA6-0597-48B7-93D1-8A30A183530E}" srcOrd="0" destOrd="0" presId="urn:microsoft.com/office/officeart/2005/8/layout/target3"/>
    <dgm:cxn modelId="{8FB196C0-8E5C-46CC-A3F2-169CB5B418BD}" type="presParOf" srcId="{0248FDA6-0597-48B7-93D1-8A30A183530E}" destId="{667C9FC8-611D-44B3-9253-DBB9F6DC0213}" srcOrd="0" destOrd="0" presId="urn:microsoft.com/office/officeart/2005/8/layout/target3"/>
    <dgm:cxn modelId="{64DCAE89-51F6-459C-A42E-E09C61184DD8}" type="presParOf" srcId="{0248FDA6-0597-48B7-93D1-8A30A183530E}" destId="{6C86BD3B-C596-45B0-A161-B3EA074DE67C}" srcOrd="1" destOrd="0" presId="urn:microsoft.com/office/officeart/2005/8/layout/target3"/>
    <dgm:cxn modelId="{599F596A-168E-46DD-A1B5-03B587C3ABD6}" type="presParOf" srcId="{0248FDA6-0597-48B7-93D1-8A30A183530E}" destId="{E67329E1-4FA3-4CB3-A02D-E7226451D90B}" srcOrd="2" destOrd="0" presId="urn:microsoft.com/office/officeart/2005/8/layout/target3"/>
    <dgm:cxn modelId="{A594D40E-B6BC-4FB4-8B0D-50684F6B9D36}" type="presParOf" srcId="{0248FDA6-0597-48B7-93D1-8A30A183530E}" destId="{2184D596-BAD8-47ED-AC91-1099B10977AD}" srcOrd="3" destOrd="0" presId="urn:microsoft.com/office/officeart/2005/8/layout/target3"/>
    <dgm:cxn modelId="{E9152791-E841-4B54-8198-D08066438C39}" type="presParOf" srcId="{0248FDA6-0597-48B7-93D1-8A30A183530E}" destId="{A1A7D43E-4305-44C7-B499-6D1C995F4524}" srcOrd="4" destOrd="0" presId="urn:microsoft.com/office/officeart/2005/8/layout/target3"/>
    <dgm:cxn modelId="{F154CA08-9A3C-448F-9AC3-0389715EB7D6}" type="presParOf" srcId="{0248FDA6-0597-48B7-93D1-8A30A183530E}" destId="{86A6AFCB-73EC-403B-B035-30B144F87DC4}" srcOrd="5" destOrd="0" presId="urn:microsoft.com/office/officeart/2005/8/layout/target3"/>
    <dgm:cxn modelId="{46908548-6C78-464E-BECB-1E2EE123D6C3}" type="presParOf" srcId="{0248FDA6-0597-48B7-93D1-8A30A183530E}" destId="{41205BF5-E525-4447-8FE1-7C3B0D3B41D7}" srcOrd="6" destOrd="0" presId="urn:microsoft.com/office/officeart/2005/8/layout/target3"/>
    <dgm:cxn modelId="{71A8CC20-2B4E-4002-8498-37BC1F85675E}" type="presParOf" srcId="{0248FDA6-0597-48B7-93D1-8A30A183530E}" destId="{5EAEC957-CF19-4410-8BEA-B5B751E9337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A45DCE-AEB5-4B53-854F-B96AAD0CC75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8E82FFD8-592D-49CA-B49B-E75DA2243473}">
      <dgm:prSet/>
      <dgm:spPr/>
      <dgm:t>
        <a:bodyPr/>
        <a:lstStyle/>
        <a:p>
          <a:r>
            <a:rPr lang="en-IN"/>
            <a:t>ফায়রুজ আব্বাদী বলেন,</a:t>
          </a:r>
        </a:p>
      </dgm:t>
    </dgm:pt>
    <dgm:pt modelId="{C10DB5AA-597B-46C3-9413-DC209D8840BA}" type="parTrans" cxnId="{EE8718FD-9351-4D75-B57D-98A97BF38C3E}">
      <dgm:prSet/>
      <dgm:spPr/>
      <dgm:t>
        <a:bodyPr/>
        <a:lstStyle/>
        <a:p>
          <a:endParaRPr lang="en-IN"/>
        </a:p>
      </dgm:t>
    </dgm:pt>
    <dgm:pt modelId="{5BEA00A4-4425-470F-8A86-6F8128E4F0C1}" type="sibTrans" cxnId="{EE8718FD-9351-4D75-B57D-98A97BF38C3E}">
      <dgm:prSet/>
      <dgm:spPr/>
      <dgm:t>
        <a:bodyPr/>
        <a:lstStyle/>
        <a:p>
          <a:endParaRPr lang="en-IN"/>
        </a:p>
      </dgm:t>
    </dgm:pt>
    <dgm:pt modelId="{7DFF4898-E3D5-4E78-96D7-9E807525C8BC}">
      <dgm:prSet/>
      <dgm:spPr/>
      <dgm:t>
        <a:bodyPr/>
        <a:lstStyle/>
        <a:p>
          <a:r>
            <a:rPr lang="en-IN" dirty="0" err="1">
              <a:solidFill>
                <a:srgbClr val="0070C0"/>
              </a:solidFill>
            </a:rPr>
            <a:t>রাজনীতিবিদ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বা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শাসকরাই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রাজনীতি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বা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শাসনতন্ত্র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নিয়ন্ত্রণ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করেন</a:t>
          </a:r>
          <a:r>
            <a:rPr lang="en-IN" dirty="0">
              <a:solidFill>
                <a:srgbClr val="0070C0"/>
              </a:solidFill>
            </a:rPr>
            <a:t>, </a:t>
          </a:r>
          <a:r>
            <a:rPr lang="en-IN" dirty="0" err="1">
              <a:solidFill>
                <a:srgbClr val="0070C0"/>
              </a:solidFill>
            </a:rPr>
            <a:t>তারাই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এটি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প্রতিষ্ঠা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করেন</a:t>
          </a:r>
          <a:r>
            <a:rPr lang="en-IN" dirty="0">
              <a:solidFill>
                <a:srgbClr val="0070C0"/>
              </a:solidFill>
            </a:rPr>
            <a:t>, </a:t>
          </a:r>
          <a:r>
            <a:rPr lang="en-IN" dirty="0" err="1">
              <a:solidFill>
                <a:srgbClr val="0070C0"/>
              </a:solidFill>
            </a:rPr>
            <a:t>আবার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তারাই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এটি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ধ্বংস</a:t>
          </a:r>
          <a:r>
            <a:rPr lang="en-IN" dirty="0">
              <a:solidFill>
                <a:srgbClr val="0070C0"/>
              </a:solidFill>
            </a:rPr>
            <a:t> </a:t>
          </a:r>
          <a:r>
            <a:rPr lang="en-IN" dirty="0" err="1">
              <a:solidFill>
                <a:srgbClr val="0070C0"/>
              </a:solidFill>
            </a:rPr>
            <a:t>করেন</a:t>
          </a:r>
          <a:r>
            <a:rPr lang="en-IN" dirty="0">
              <a:solidFill>
                <a:srgbClr val="0070C0"/>
              </a:solidFill>
            </a:rPr>
            <a:t>।</a:t>
          </a:r>
        </a:p>
      </dgm:t>
    </dgm:pt>
    <dgm:pt modelId="{0A5B23A3-7161-4D34-BE3D-23C9CA5300D6}" type="parTrans" cxnId="{C09A50F7-F266-4B3F-B050-CD7EA35DC9DD}">
      <dgm:prSet/>
      <dgm:spPr/>
      <dgm:t>
        <a:bodyPr/>
        <a:lstStyle/>
        <a:p>
          <a:endParaRPr lang="en-IN"/>
        </a:p>
      </dgm:t>
    </dgm:pt>
    <dgm:pt modelId="{93E07568-3FB2-4313-BD8F-FCD0B0FA3F89}" type="sibTrans" cxnId="{C09A50F7-F266-4B3F-B050-CD7EA35DC9DD}">
      <dgm:prSet/>
      <dgm:spPr/>
      <dgm:t>
        <a:bodyPr/>
        <a:lstStyle/>
        <a:p>
          <a:endParaRPr lang="en-IN"/>
        </a:p>
      </dgm:t>
    </dgm:pt>
    <dgm:pt modelId="{C5EF8021-6074-4D71-BD32-A1798CACEF10}" type="pres">
      <dgm:prSet presAssocID="{F8A45DCE-AEB5-4B53-854F-B96AAD0CC75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0931B0A-0569-4CB5-A825-3894E53D031A}" type="pres">
      <dgm:prSet presAssocID="{8E82FFD8-592D-49CA-B49B-E75DA2243473}" presName="circle1" presStyleLbl="node1" presStyleIdx="0" presStyleCnt="2"/>
      <dgm:spPr/>
    </dgm:pt>
    <dgm:pt modelId="{B39A8D8F-1F1E-44D9-A659-BE810CFEB0AE}" type="pres">
      <dgm:prSet presAssocID="{8E82FFD8-592D-49CA-B49B-E75DA2243473}" presName="space" presStyleCnt="0"/>
      <dgm:spPr/>
    </dgm:pt>
    <dgm:pt modelId="{8526B0C8-CF63-4821-9597-57BEA1DEB94B}" type="pres">
      <dgm:prSet presAssocID="{8E82FFD8-592D-49CA-B49B-E75DA2243473}" presName="rect1" presStyleLbl="alignAcc1" presStyleIdx="0" presStyleCnt="2"/>
      <dgm:spPr/>
    </dgm:pt>
    <dgm:pt modelId="{5D25A97D-2E78-48C2-A77D-AACE6556C9E5}" type="pres">
      <dgm:prSet presAssocID="{7DFF4898-E3D5-4E78-96D7-9E807525C8BC}" presName="vertSpace2" presStyleLbl="node1" presStyleIdx="0" presStyleCnt="2"/>
      <dgm:spPr/>
    </dgm:pt>
    <dgm:pt modelId="{0381E8D5-08A5-451B-91BC-3D7900682B27}" type="pres">
      <dgm:prSet presAssocID="{7DFF4898-E3D5-4E78-96D7-9E807525C8BC}" presName="circle2" presStyleLbl="node1" presStyleIdx="1" presStyleCnt="2"/>
      <dgm:spPr/>
    </dgm:pt>
    <dgm:pt modelId="{A756D78C-FC53-4348-8AD7-9642AD877341}" type="pres">
      <dgm:prSet presAssocID="{7DFF4898-E3D5-4E78-96D7-9E807525C8BC}" presName="rect2" presStyleLbl="alignAcc1" presStyleIdx="1" presStyleCnt="2"/>
      <dgm:spPr/>
    </dgm:pt>
    <dgm:pt modelId="{9AB2D5B9-D078-4DEA-9C02-372ACAC19227}" type="pres">
      <dgm:prSet presAssocID="{8E82FFD8-592D-49CA-B49B-E75DA2243473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F4B3359F-EC31-4423-A3BF-3B6B7C467ADB}" type="pres">
      <dgm:prSet presAssocID="{7DFF4898-E3D5-4E78-96D7-9E807525C8BC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136C2035-0A44-4157-B6B8-289FA46E268C}" type="presOf" srcId="{7DFF4898-E3D5-4E78-96D7-9E807525C8BC}" destId="{A756D78C-FC53-4348-8AD7-9642AD877341}" srcOrd="0" destOrd="0" presId="urn:microsoft.com/office/officeart/2005/8/layout/target3"/>
    <dgm:cxn modelId="{49D56AB0-682A-4CDF-B393-0E03887100E2}" type="presOf" srcId="{F8A45DCE-AEB5-4B53-854F-B96AAD0CC75C}" destId="{C5EF8021-6074-4D71-BD32-A1798CACEF10}" srcOrd="0" destOrd="0" presId="urn:microsoft.com/office/officeart/2005/8/layout/target3"/>
    <dgm:cxn modelId="{BA1097C1-9E2E-479D-ABE5-94FFAD3B5816}" type="presOf" srcId="{8E82FFD8-592D-49CA-B49B-E75DA2243473}" destId="{9AB2D5B9-D078-4DEA-9C02-372ACAC19227}" srcOrd="1" destOrd="0" presId="urn:microsoft.com/office/officeart/2005/8/layout/target3"/>
    <dgm:cxn modelId="{614709EE-1F78-47B7-92ED-B827680B0220}" type="presOf" srcId="{7DFF4898-E3D5-4E78-96D7-9E807525C8BC}" destId="{F4B3359F-EC31-4423-A3BF-3B6B7C467ADB}" srcOrd="1" destOrd="0" presId="urn:microsoft.com/office/officeart/2005/8/layout/target3"/>
    <dgm:cxn modelId="{E6F417F0-A425-4C26-BDBF-9BDD7E2FB631}" type="presOf" srcId="{8E82FFD8-592D-49CA-B49B-E75DA2243473}" destId="{8526B0C8-CF63-4821-9597-57BEA1DEB94B}" srcOrd="0" destOrd="0" presId="urn:microsoft.com/office/officeart/2005/8/layout/target3"/>
    <dgm:cxn modelId="{C09A50F7-F266-4B3F-B050-CD7EA35DC9DD}" srcId="{F8A45DCE-AEB5-4B53-854F-B96AAD0CC75C}" destId="{7DFF4898-E3D5-4E78-96D7-9E807525C8BC}" srcOrd="1" destOrd="0" parTransId="{0A5B23A3-7161-4D34-BE3D-23C9CA5300D6}" sibTransId="{93E07568-3FB2-4313-BD8F-FCD0B0FA3F89}"/>
    <dgm:cxn modelId="{EE8718FD-9351-4D75-B57D-98A97BF38C3E}" srcId="{F8A45DCE-AEB5-4B53-854F-B96AAD0CC75C}" destId="{8E82FFD8-592D-49CA-B49B-E75DA2243473}" srcOrd="0" destOrd="0" parTransId="{C10DB5AA-597B-46C3-9413-DC209D8840BA}" sibTransId="{5BEA00A4-4425-470F-8A86-6F8128E4F0C1}"/>
    <dgm:cxn modelId="{55686357-8F70-4F2F-BDCC-7B28C6E3127B}" type="presParOf" srcId="{C5EF8021-6074-4D71-BD32-A1798CACEF10}" destId="{50931B0A-0569-4CB5-A825-3894E53D031A}" srcOrd="0" destOrd="0" presId="urn:microsoft.com/office/officeart/2005/8/layout/target3"/>
    <dgm:cxn modelId="{998AD22A-8933-4C50-B0B6-5C5E8CECD7D9}" type="presParOf" srcId="{C5EF8021-6074-4D71-BD32-A1798CACEF10}" destId="{B39A8D8F-1F1E-44D9-A659-BE810CFEB0AE}" srcOrd="1" destOrd="0" presId="urn:microsoft.com/office/officeart/2005/8/layout/target3"/>
    <dgm:cxn modelId="{7D547EFB-957E-4A52-BA71-843557E37EE1}" type="presParOf" srcId="{C5EF8021-6074-4D71-BD32-A1798CACEF10}" destId="{8526B0C8-CF63-4821-9597-57BEA1DEB94B}" srcOrd="2" destOrd="0" presId="urn:microsoft.com/office/officeart/2005/8/layout/target3"/>
    <dgm:cxn modelId="{4DBF1901-BDD8-43DD-B635-44866101FED5}" type="presParOf" srcId="{C5EF8021-6074-4D71-BD32-A1798CACEF10}" destId="{5D25A97D-2E78-48C2-A77D-AACE6556C9E5}" srcOrd="3" destOrd="0" presId="urn:microsoft.com/office/officeart/2005/8/layout/target3"/>
    <dgm:cxn modelId="{BDC93EC2-AD25-434D-AE4F-640147CCDD35}" type="presParOf" srcId="{C5EF8021-6074-4D71-BD32-A1798CACEF10}" destId="{0381E8D5-08A5-451B-91BC-3D7900682B27}" srcOrd="4" destOrd="0" presId="urn:microsoft.com/office/officeart/2005/8/layout/target3"/>
    <dgm:cxn modelId="{32A3CE3F-3743-41FF-BBD5-7FDD9E3BEA6E}" type="presParOf" srcId="{C5EF8021-6074-4D71-BD32-A1798CACEF10}" destId="{A756D78C-FC53-4348-8AD7-9642AD877341}" srcOrd="5" destOrd="0" presId="urn:microsoft.com/office/officeart/2005/8/layout/target3"/>
    <dgm:cxn modelId="{CF253916-23BA-461B-9DA1-51EB5630C041}" type="presParOf" srcId="{C5EF8021-6074-4D71-BD32-A1798CACEF10}" destId="{9AB2D5B9-D078-4DEA-9C02-372ACAC19227}" srcOrd="6" destOrd="0" presId="urn:microsoft.com/office/officeart/2005/8/layout/target3"/>
    <dgm:cxn modelId="{6AD699F9-7F62-493B-B7AB-AEBDC375C12B}" type="presParOf" srcId="{C5EF8021-6074-4D71-BD32-A1798CACEF10}" destId="{F4B3359F-EC31-4423-A3BF-3B6B7C467ADB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2055D4-5C5F-448A-A938-7FD5CAC636E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71B5CE35-1122-4415-A9FA-9906ED44CDDE}">
      <dgm:prSet/>
      <dgm:spPr/>
      <dgm:t>
        <a:bodyPr/>
        <a:lstStyle/>
        <a:p>
          <a:r>
            <a:rPr lang="as-IN"/>
            <a:t>প্রকৃত অর্থে রাজনীতি: </a:t>
          </a:r>
          <a:endParaRPr lang="en-IN"/>
        </a:p>
      </dgm:t>
    </dgm:pt>
    <dgm:pt modelId="{F4114DF3-1FF5-4C8E-A2C4-E5528DC0E86B}" type="parTrans" cxnId="{895B1098-A744-44EA-9392-A9DBA4863529}">
      <dgm:prSet/>
      <dgm:spPr/>
      <dgm:t>
        <a:bodyPr/>
        <a:lstStyle/>
        <a:p>
          <a:endParaRPr lang="en-IN"/>
        </a:p>
      </dgm:t>
    </dgm:pt>
    <dgm:pt modelId="{1776E9FD-0972-48C0-B1EB-C380CA1818E7}" type="sibTrans" cxnId="{895B1098-A744-44EA-9392-A9DBA4863529}">
      <dgm:prSet/>
      <dgm:spPr/>
      <dgm:t>
        <a:bodyPr/>
        <a:lstStyle/>
        <a:p>
          <a:endParaRPr lang="en-IN"/>
        </a:p>
      </dgm:t>
    </dgm:pt>
    <dgm:pt modelId="{0B4B79FB-1F83-44C9-BC60-051001B0E299}">
      <dgm:prSet/>
      <dgm:spPr/>
      <dgm:t>
        <a:bodyPr/>
        <a:lstStyle/>
        <a:p>
          <a:pPr algn="just"/>
          <a:r>
            <a:rPr lang="as-IN" dirty="0"/>
            <a:t>রাজনীতি একটি প্রক্রিয়া, যা ক্ষমতা কেন্দ্রিক এবং সিদ্ধান্ত গ্রহণ এর সাথে জড়িত, মূল্যের কর্তৃত্ব সম্পন্ন বন্টন এর ব্যবস্থা করে এবং বিরোধ ও বিরোধ মীমাংসায় ক্ষমতা কে প্রয়োগ করেন</a:t>
          </a:r>
          <a:endParaRPr lang="en-IN" dirty="0"/>
        </a:p>
      </dgm:t>
    </dgm:pt>
    <dgm:pt modelId="{1522E650-312D-468F-A49B-5E74B5983066}" type="parTrans" cxnId="{F2B44640-837F-4050-AAE4-F70284FB849B}">
      <dgm:prSet/>
      <dgm:spPr/>
      <dgm:t>
        <a:bodyPr/>
        <a:lstStyle/>
        <a:p>
          <a:endParaRPr lang="en-IN"/>
        </a:p>
      </dgm:t>
    </dgm:pt>
    <dgm:pt modelId="{DC789B4C-9978-48CC-B8F6-376B6C03A4D2}" type="sibTrans" cxnId="{F2B44640-837F-4050-AAE4-F70284FB849B}">
      <dgm:prSet/>
      <dgm:spPr/>
      <dgm:t>
        <a:bodyPr/>
        <a:lstStyle/>
        <a:p>
          <a:endParaRPr lang="en-IN"/>
        </a:p>
      </dgm:t>
    </dgm:pt>
    <dgm:pt modelId="{A217846B-A53E-43D0-B9AE-1952B9663548}" type="pres">
      <dgm:prSet presAssocID="{FF2055D4-5C5F-448A-A938-7FD5CAC636E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73BCB57-B35C-40E7-AF1C-282338E0F214}" type="pres">
      <dgm:prSet presAssocID="{71B5CE35-1122-4415-A9FA-9906ED44CDDE}" presName="circle1" presStyleLbl="node1" presStyleIdx="0" presStyleCnt="2"/>
      <dgm:spPr/>
    </dgm:pt>
    <dgm:pt modelId="{402968A8-80E5-4B01-A846-B84BB9F9CDEB}" type="pres">
      <dgm:prSet presAssocID="{71B5CE35-1122-4415-A9FA-9906ED44CDDE}" presName="space" presStyleCnt="0"/>
      <dgm:spPr/>
    </dgm:pt>
    <dgm:pt modelId="{071FDD52-8E98-45DB-BDC8-CBDE90CF9B32}" type="pres">
      <dgm:prSet presAssocID="{71B5CE35-1122-4415-A9FA-9906ED44CDDE}" presName="rect1" presStyleLbl="alignAcc1" presStyleIdx="0" presStyleCnt="2"/>
      <dgm:spPr/>
    </dgm:pt>
    <dgm:pt modelId="{6C494196-0644-4439-837F-69AD52BD2A36}" type="pres">
      <dgm:prSet presAssocID="{0B4B79FB-1F83-44C9-BC60-051001B0E299}" presName="vertSpace2" presStyleLbl="node1" presStyleIdx="0" presStyleCnt="2"/>
      <dgm:spPr/>
    </dgm:pt>
    <dgm:pt modelId="{77E92142-B53E-491E-B8F7-8B97D6528DED}" type="pres">
      <dgm:prSet presAssocID="{0B4B79FB-1F83-44C9-BC60-051001B0E299}" presName="circle2" presStyleLbl="node1" presStyleIdx="1" presStyleCnt="2"/>
      <dgm:spPr/>
    </dgm:pt>
    <dgm:pt modelId="{5FE3F383-6AB0-4AF1-803B-30435F6FF141}" type="pres">
      <dgm:prSet presAssocID="{0B4B79FB-1F83-44C9-BC60-051001B0E299}" presName="rect2" presStyleLbl="alignAcc1" presStyleIdx="1" presStyleCnt="2"/>
      <dgm:spPr/>
    </dgm:pt>
    <dgm:pt modelId="{A578805A-DE9A-4375-9FD7-639A47454D47}" type="pres">
      <dgm:prSet presAssocID="{71B5CE35-1122-4415-A9FA-9906ED44CDDE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619AC6DF-732E-4F03-8748-213B74C66863}" type="pres">
      <dgm:prSet presAssocID="{0B4B79FB-1F83-44C9-BC60-051001B0E29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F2B44640-837F-4050-AAE4-F70284FB849B}" srcId="{FF2055D4-5C5F-448A-A938-7FD5CAC636ED}" destId="{0B4B79FB-1F83-44C9-BC60-051001B0E299}" srcOrd="1" destOrd="0" parTransId="{1522E650-312D-468F-A49B-5E74B5983066}" sibTransId="{DC789B4C-9978-48CC-B8F6-376B6C03A4D2}"/>
    <dgm:cxn modelId="{080FE55C-F785-4D54-8A87-73C04D50B76A}" type="presOf" srcId="{0B4B79FB-1F83-44C9-BC60-051001B0E299}" destId="{619AC6DF-732E-4F03-8748-213B74C66863}" srcOrd="1" destOrd="0" presId="urn:microsoft.com/office/officeart/2005/8/layout/target3"/>
    <dgm:cxn modelId="{14AA4141-CB0C-47F5-9A1E-D19A8B119567}" type="presOf" srcId="{FF2055D4-5C5F-448A-A938-7FD5CAC636ED}" destId="{A217846B-A53E-43D0-B9AE-1952B9663548}" srcOrd="0" destOrd="0" presId="urn:microsoft.com/office/officeart/2005/8/layout/target3"/>
    <dgm:cxn modelId="{7724924F-B2ED-4CD4-AAB2-410244A6B78B}" type="presOf" srcId="{71B5CE35-1122-4415-A9FA-9906ED44CDDE}" destId="{A578805A-DE9A-4375-9FD7-639A47454D47}" srcOrd="1" destOrd="0" presId="urn:microsoft.com/office/officeart/2005/8/layout/target3"/>
    <dgm:cxn modelId="{895B1098-A744-44EA-9392-A9DBA4863529}" srcId="{FF2055D4-5C5F-448A-A938-7FD5CAC636ED}" destId="{71B5CE35-1122-4415-A9FA-9906ED44CDDE}" srcOrd="0" destOrd="0" parTransId="{F4114DF3-1FF5-4C8E-A2C4-E5528DC0E86B}" sibTransId="{1776E9FD-0972-48C0-B1EB-C380CA1818E7}"/>
    <dgm:cxn modelId="{08BB05B3-A735-4429-BB93-5A536EE43B0F}" type="presOf" srcId="{0B4B79FB-1F83-44C9-BC60-051001B0E299}" destId="{5FE3F383-6AB0-4AF1-803B-30435F6FF141}" srcOrd="0" destOrd="0" presId="urn:microsoft.com/office/officeart/2005/8/layout/target3"/>
    <dgm:cxn modelId="{A85AC6D5-511B-4039-A4F0-6D24C75F5CD0}" type="presOf" srcId="{71B5CE35-1122-4415-A9FA-9906ED44CDDE}" destId="{071FDD52-8E98-45DB-BDC8-CBDE90CF9B32}" srcOrd="0" destOrd="0" presId="urn:microsoft.com/office/officeart/2005/8/layout/target3"/>
    <dgm:cxn modelId="{7927F905-E6D1-4246-8589-51DD2704D235}" type="presParOf" srcId="{A217846B-A53E-43D0-B9AE-1952B9663548}" destId="{373BCB57-B35C-40E7-AF1C-282338E0F214}" srcOrd="0" destOrd="0" presId="urn:microsoft.com/office/officeart/2005/8/layout/target3"/>
    <dgm:cxn modelId="{3AF8C2B3-5580-4797-8C00-66F233747FAC}" type="presParOf" srcId="{A217846B-A53E-43D0-B9AE-1952B9663548}" destId="{402968A8-80E5-4B01-A846-B84BB9F9CDEB}" srcOrd="1" destOrd="0" presId="urn:microsoft.com/office/officeart/2005/8/layout/target3"/>
    <dgm:cxn modelId="{E51C60BE-C615-4994-BB36-D4830094684A}" type="presParOf" srcId="{A217846B-A53E-43D0-B9AE-1952B9663548}" destId="{071FDD52-8E98-45DB-BDC8-CBDE90CF9B32}" srcOrd="2" destOrd="0" presId="urn:microsoft.com/office/officeart/2005/8/layout/target3"/>
    <dgm:cxn modelId="{27E75BBD-82EA-48E6-B62A-F1B6546A97A0}" type="presParOf" srcId="{A217846B-A53E-43D0-B9AE-1952B9663548}" destId="{6C494196-0644-4439-837F-69AD52BD2A36}" srcOrd="3" destOrd="0" presId="urn:microsoft.com/office/officeart/2005/8/layout/target3"/>
    <dgm:cxn modelId="{39205523-E5CB-46D0-A434-2A4A41E2F71E}" type="presParOf" srcId="{A217846B-A53E-43D0-B9AE-1952B9663548}" destId="{77E92142-B53E-491E-B8F7-8B97D6528DED}" srcOrd="4" destOrd="0" presId="urn:microsoft.com/office/officeart/2005/8/layout/target3"/>
    <dgm:cxn modelId="{9A5A6519-E596-4BF0-BB41-C0B07DB22EEA}" type="presParOf" srcId="{A217846B-A53E-43D0-B9AE-1952B9663548}" destId="{5FE3F383-6AB0-4AF1-803B-30435F6FF141}" srcOrd="5" destOrd="0" presId="urn:microsoft.com/office/officeart/2005/8/layout/target3"/>
    <dgm:cxn modelId="{FF7CE5AF-E8A0-4605-AF2F-A4B1CD29857A}" type="presParOf" srcId="{A217846B-A53E-43D0-B9AE-1952B9663548}" destId="{A578805A-DE9A-4375-9FD7-639A47454D47}" srcOrd="6" destOrd="0" presId="urn:microsoft.com/office/officeart/2005/8/layout/target3"/>
    <dgm:cxn modelId="{4DBD7968-9AF4-48BD-9265-43EEAB07BA14}" type="presParOf" srcId="{A217846B-A53E-43D0-B9AE-1952B9663548}" destId="{619AC6DF-732E-4F03-8748-213B74C6686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BFCA5-0A07-4AF1-A97A-96DF161EFDB8}">
      <dsp:nvSpPr>
        <dsp:cNvPr id="0" name=""/>
        <dsp:cNvSpPr/>
      </dsp:nvSpPr>
      <dsp:spPr>
        <a:xfrm>
          <a:off x="0" y="0"/>
          <a:ext cx="3498428" cy="34984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7E5AC-49CD-4C65-A0DF-AB4D373DDFE3}">
      <dsp:nvSpPr>
        <dsp:cNvPr id="0" name=""/>
        <dsp:cNvSpPr/>
      </dsp:nvSpPr>
      <dsp:spPr>
        <a:xfrm>
          <a:off x="1749214" y="0"/>
          <a:ext cx="7851982" cy="34984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>
              <a:solidFill>
                <a:schemeClr val="accent1">
                  <a:lumMod val="50000"/>
                </a:schemeClr>
              </a:solidFill>
            </a:rPr>
            <a:t>Etymological: (</a:t>
          </a:r>
          <a:r>
            <a:rPr lang="as-IN" sz="3600" kern="1200" dirty="0">
              <a:solidFill>
                <a:schemeClr val="accent1">
                  <a:lumMod val="50000"/>
                </a:schemeClr>
              </a:solidFill>
            </a:rPr>
            <a:t>বুৎপত্তিগত অর্থ):</a:t>
          </a:r>
          <a:endParaRPr lang="en-IN" sz="3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9214" y="0"/>
        <a:ext cx="7851982" cy="1661753"/>
      </dsp:txXfrm>
    </dsp:sp>
    <dsp:sp modelId="{701F8839-5CDB-4A6E-9341-191C0309251B}">
      <dsp:nvSpPr>
        <dsp:cNvPr id="0" name=""/>
        <dsp:cNvSpPr/>
      </dsp:nvSpPr>
      <dsp:spPr>
        <a:xfrm>
          <a:off x="918337" y="1661753"/>
          <a:ext cx="1661753" cy="166175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58696-4C41-49E5-9EC4-1B71D6571434}">
      <dsp:nvSpPr>
        <dsp:cNvPr id="0" name=""/>
        <dsp:cNvSpPr/>
      </dsp:nvSpPr>
      <dsp:spPr>
        <a:xfrm>
          <a:off x="1749214" y="1661753"/>
          <a:ext cx="7851982" cy="16617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রাজনীতি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শব্দের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ইংরেজি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প্রতিশব্দ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পলিটিক্স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(Politics),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যা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গ্রীক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শব্দ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‘Polis’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থেকে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এসেছে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। ‘Polis’ 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শব্দের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অর্থ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নগর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রাষ্ট্র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। </a:t>
          </a:r>
          <a:r>
            <a:rPr lang="en-IN" sz="2300" kern="1200" dirty="0" err="1">
              <a:solidFill>
                <a:schemeClr val="accent6">
                  <a:lumMod val="50000"/>
                </a:schemeClr>
              </a:solidFill>
            </a:rPr>
            <a:t>অর্থা</a:t>
          </a:r>
          <a:r>
            <a:rPr lang="en-IN" sz="2300" kern="1200" dirty="0">
              <a:solidFill>
                <a:schemeClr val="accent6">
                  <a:lumMod val="50000"/>
                </a:schemeClr>
              </a:solidFill>
            </a:rPr>
            <a:t>ৎ </a:t>
          </a:r>
          <a:r>
            <a:rPr lang="as-IN" sz="2300" kern="1200" dirty="0">
              <a:solidFill>
                <a:schemeClr val="accent6">
                  <a:lumMod val="50000"/>
                </a:schemeClr>
              </a:solidFill>
            </a:rPr>
            <a:t>সুন্দর জীবন যাপনের উদ্দেশ্যে নগররাষ্ট্রের মধ্যে প্রতিষ্ঠান ও ব্যক্তিবিশেষের কার্যকলাপ ছিল রাজনীতি।</a:t>
          </a:r>
          <a:endParaRPr lang="en-IN" sz="23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49214" y="1661753"/>
        <a:ext cx="7851982" cy="1661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21346-4D61-4FDE-943D-A167D514303B}">
      <dsp:nvSpPr>
        <dsp:cNvPr id="0" name=""/>
        <dsp:cNvSpPr/>
      </dsp:nvSpPr>
      <dsp:spPr>
        <a:xfrm>
          <a:off x="0" y="614306"/>
          <a:ext cx="10048240" cy="191731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6C6E7-0EF3-479B-8126-4E4E8E27C2E7}">
      <dsp:nvSpPr>
        <dsp:cNvPr id="0" name=""/>
        <dsp:cNvSpPr/>
      </dsp:nvSpPr>
      <dsp:spPr>
        <a:xfrm>
          <a:off x="0" y="76539"/>
          <a:ext cx="4510675" cy="1611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0" i="0" kern="1200" dirty="0" err="1"/>
            <a:t>রাজনীতি</a:t>
          </a:r>
          <a:r>
            <a:rPr lang="en-IN" sz="2400" kern="1200" dirty="0"/>
            <a:t> </a:t>
          </a:r>
          <a:r>
            <a:rPr lang="en-IN" sz="2400" kern="1200" dirty="0" err="1"/>
            <a:t>সম্পর্কে</a:t>
          </a:r>
          <a:r>
            <a:rPr lang="en-IN" sz="2400" kern="1200" dirty="0"/>
            <a:t> </a:t>
          </a:r>
          <a:r>
            <a:rPr lang="en-IN" sz="2400" kern="1200" dirty="0" err="1"/>
            <a:t>সাধারন</a:t>
          </a:r>
          <a:r>
            <a:rPr lang="en-IN" sz="2400" kern="1200" dirty="0"/>
            <a:t> </a:t>
          </a:r>
          <a:r>
            <a:rPr lang="en-IN" sz="2400" kern="1200" dirty="0" err="1"/>
            <a:t>ধারণাঃ</a:t>
          </a:r>
          <a:r>
            <a:rPr lang="en-IN" sz="2400" kern="1200" dirty="0"/>
            <a:t> </a:t>
          </a:r>
        </a:p>
      </dsp:txBody>
      <dsp:txXfrm>
        <a:off x="0" y="76539"/>
        <a:ext cx="4510675" cy="1611154"/>
      </dsp:txXfrm>
    </dsp:sp>
    <dsp:sp modelId="{0852709A-3934-443D-A320-5A6F03E90D13}">
      <dsp:nvSpPr>
        <dsp:cNvPr id="0" name=""/>
        <dsp:cNvSpPr/>
      </dsp:nvSpPr>
      <dsp:spPr>
        <a:xfrm>
          <a:off x="2147965" y="2207333"/>
          <a:ext cx="479327" cy="22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20856-FA4E-4E73-99C5-593317184FA6}">
      <dsp:nvSpPr>
        <dsp:cNvPr id="0" name=""/>
        <dsp:cNvSpPr/>
      </dsp:nvSpPr>
      <dsp:spPr>
        <a:xfrm>
          <a:off x="4527346" y="2039932"/>
          <a:ext cx="4510675" cy="2923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2000" b="0" i="0" kern="1200" dirty="0">
              <a:solidFill>
                <a:srgbClr val="7030A0"/>
              </a:solidFill>
            </a:rPr>
            <a:t>বর্তমানে রাজনীতি বলতে রাজনৈতিক দলীয় রাজনীতি অর্থাৎ রাজনৈতিক দলগুলির মতাদর্শ ও ক্ষমতা গঠন ক্ষমতা দখলের লড়াই নির্বাচনে বিভিন্ন রাজনৈতিক দলের নেতৃত্বে অনুষ্ঠিত কৌশল কে বোঝায়। আবার ন্যায় নীতিবর্জিত উপায়ে়</a:t>
          </a:r>
          <a:r>
            <a:rPr lang="en-IN" sz="2000" b="0" i="0" kern="1200" dirty="0">
              <a:solidFill>
                <a:srgbClr val="7030A0"/>
              </a:solidFill>
            </a:rPr>
            <a:t> </a:t>
          </a:r>
          <a:r>
            <a:rPr lang="as-IN" sz="2000" b="0" i="0" kern="1200" dirty="0">
              <a:solidFill>
                <a:srgbClr val="7030A0"/>
              </a:solidFill>
            </a:rPr>
            <a:t>ব্যক্তিগত সুযোগ-সুবিধা লাভকে রাজনীতি বলে</a:t>
          </a:r>
          <a:r>
            <a:rPr lang="as-IN" sz="600" b="0" i="0" kern="1200" dirty="0"/>
            <a:t>।</a:t>
          </a:r>
          <a:endParaRPr lang="en-IN" sz="600" kern="1200" dirty="0"/>
        </a:p>
      </dsp:txBody>
      <dsp:txXfrm>
        <a:off x="4527346" y="2039932"/>
        <a:ext cx="4510675" cy="2923631"/>
      </dsp:txXfrm>
    </dsp:sp>
    <dsp:sp modelId="{757F229A-B8F6-4FE6-A7EF-B12113E919BD}">
      <dsp:nvSpPr>
        <dsp:cNvPr id="0" name=""/>
        <dsp:cNvSpPr/>
      </dsp:nvSpPr>
      <dsp:spPr>
        <a:xfrm>
          <a:off x="6669917" y="2032292"/>
          <a:ext cx="479327" cy="225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8E739-B395-413D-95B0-57B5380D0142}">
      <dsp:nvSpPr>
        <dsp:cNvPr id="0" name=""/>
        <dsp:cNvSpPr/>
      </dsp:nvSpPr>
      <dsp:spPr>
        <a:xfrm>
          <a:off x="0" y="0"/>
          <a:ext cx="4124960" cy="412496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C3BB6-8CD6-4980-8682-7E67DFCEF527}">
      <dsp:nvSpPr>
        <dsp:cNvPr id="0" name=""/>
        <dsp:cNvSpPr/>
      </dsp:nvSpPr>
      <dsp:spPr>
        <a:xfrm>
          <a:off x="2062480" y="0"/>
          <a:ext cx="7965440" cy="41249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Hogue, Harrop and Breslin-’</a:t>
          </a:r>
        </a:p>
      </dsp:txBody>
      <dsp:txXfrm>
        <a:off x="2062480" y="0"/>
        <a:ext cx="7965440" cy="1959356"/>
      </dsp:txXfrm>
    </dsp:sp>
    <dsp:sp modelId="{C5898E75-166D-4771-9CAC-F0CECF1BFACF}">
      <dsp:nvSpPr>
        <dsp:cNvPr id="0" name=""/>
        <dsp:cNvSpPr/>
      </dsp:nvSpPr>
      <dsp:spPr>
        <a:xfrm>
          <a:off x="1082802" y="1959356"/>
          <a:ext cx="1959356" cy="19593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54A65-6E31-4A23-AB0C-820499476432}">
      <dsp:nvSpPr>
        <dsp:cNvPr id="0" name=""/>
        <dsp:cNvSpPr/>
      </dsp:nvSpPr>
      <dsp:spPr>
        <a:xfrm>
          <a:off x="2062480" y="1959356"/>
          <a:ext cx="7965440" cy="1959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500" kern="1200"/>
            <a:t>রাজনীতি এমন একটি প্রক্রিয়া …. যার সাহায্যে গোষ্ঠীসমূহ সিদ্ধান্ত গ্রহণ করতে সক্ষম হয়’</a:t>
          </a:r>
          <a:endParaRPr lang="en-IN" sz="3500" kern="1200"/>
        </a:p>
      </dsp:txBody>
      <dsp:txXfrm>
        <a:off x="2062480" y="1959356"/>
        <a:ext cx="7965440" cy="1959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E75EF-3952-4F4B-BD66-606B25BF0B1A}">
      <dsp:nvSpPr>
        <dsp:cNvPr id="0" name=""/>
        <dsp:cNvSpPr/>
      </dsp:nvSpPr>
      <dsp:spPr>
        <a:xfrm rot="10800000">
          <a:off x="436862" y="2465"/>
          <a:ext cx="9743475" cy="1552609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658" tIns="118110" rIns="220472" bIns="118110" numCol="1" spcCol="1270" anchor="ctr" anchorCtr="0">
          <a:noAutofit/>
          <a:sp3d extrusionH="28000" prstMaterial="matte"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হ্যারোল্ড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লাস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ওয়েলের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মতে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"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যা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যখন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যেভাবে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পায়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সেটাই</a:t>
          </a:r>
          <a:r>
            <a:rPr lang="en-IN" sz="3100" kern="1200" dirty="0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”</a:t>
          </a:r>
          <a:endParaRPr lang="en-IN" sz="3100" kern="1200" dirty="0"/>
        </a:p>
      </dsp:txBody>
      <dsp:txXfrm rot="10800000">
        <a:off x="825014" y="2465"/>
        <a:ext cx="9355323" cy="1552609"/>
      </dsp:txXfrm>
    </dsp:sp>
    <dsp:sp modelId="{ABC4D3F7-F095-4C18-8FFD-6504C6CC7026}">
      <dsp:nvSpPr>
        <dsp:cNvPr id="0" name=""/>
        <dsp:cNvSpPr/>
      </dsp:nvSpPr>
      <dsp:spPr>
        <a:xfrm>
          <a:off x="0" y="0"/>
          <a:ext cx="1552609" cy="15526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9809C-628E-4339-BEE7-7A9F78261B54}">
      <dsp:nvSpPr>
        <dsp:cNvPr id="0" name=""/>
        <dsp:cNvSpPr/>
      </dsp:nvSpPr>
      <dsp:spPr>
        <a:xfrm rot="10800000">
          <a:off x="499912" y="2018541"/>
          <a:ext cx="9617375" cy="1552609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658" tIns="118110" rIns="220472" bIns="118110" numCol="1" spcCol="1270" anchor="ctr" anchorCtr="0">
          <a:noAutofit/>
          <a:sp3d extrusionH="28000" prstMaterial="matte"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ডেভিড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ইস্টনের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মতে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এটি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কোন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সমাজের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মূল্যবান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বিষয়গুলোর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কর্তৃত্বপূর্ণ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সুষম</a:t>
          </a:r>
          <a:r>
            <a:rPr lang="en-IN" sz="31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1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বণ্টন</a:t>
          </a:r>
          <a:endParaRPr lang="en-IN" sz="3100" kern="1200" dirty="0"/>
        </a:p>
      </dsp:txBody>
      <dsp:txXfrm rot="10800000">
        <a:off x="888064" y="2018541"/>
        <a:ext cx="9229223" cy="1552609"/>
      </dsp:txXfrm>
    </dsp:sp>
    <dsp:sp modelId="{4EFC3429-5582-4DD7-A427-62E6347E810F}">
      <dsp:nvSpPr>
        <dsp:cNvPr id="0" name=""/>
        <dsp:cNvSpPr/>
      </dsp:nvSpPr>
      <dsp:spPr>
        <a:xfrm>
          <a:off x="0" y="2018541"/>
          <a:ext cx="1552609" cy="15526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8EC36-2868-41B4-AF21-1ED6DB13A960}">
      <dsp:nvSpPr>
        <dsp:cNvPr id="0" name=""/>
        <dsp:cNvSpPr/>
      </dsp:nvSpPr>
      <dsp:spPr>
        <a:xfrm rot="10800000">
          <a:off x="611714" y="4034617"/>
          <a:ext cx="9475107" cy="1552609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4658" tIns="114300" rIns="213360" bIns="11430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ভ্লাদিমির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লেনিনের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কাছে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অর্থনীতির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সবচেয়ে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ঘণীভূত</a:t>
          </a:r>
          <a:r>
            <a:rPr lang="en-IN" sz="3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3000" kern="1200" dirty="0" err="1"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বহিঃপ্রকাশ</a:t>
          </a:r>
          <a:endParaRPr lang="en-IN" sz="3000" kern="1200" dirty="0"/>
        </a:p>
      </dsp:txBody>
      <dsp:txXfrm rot="10800000">
        <a:off x="999866" y="4034617"/>
        <a:ext cx="9086955" cy="1552609"/>
      </dsp:txXfrm>
    </dsp:sp>
    <dsp:sp modelId="{5EF85AF8-0CCA-4DA3-91DC-CC56811E1F79}">
      <dsp:nvSpPr>
        <dsp:cNvPr id="0" name=""/>
        <dsp:cNvSpPr/>
      </dsp:nvSpPr>
      <dsp:spPr>
        <a:xfrm>
          <a:off x="0" y="4034617"/>
          <a:ext cx="1552609" cy="155260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413B2-1731-4DC1-A40D-227816593232}">
      <dsp:nvSpPr>
        <dsp:cNvPr id="0" name=""/>
        <dsp:cNvSpPr/>
      </dsp:nvSpPr>
      <dsp:spPr>
        <a:xfrm rot="10800000">
          <a:off x="1189486" y="1661"/>
          <a:ext cx="9387073" cy="1527636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5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বার্নার্ড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ক্রিক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দাবি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করেন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নীতিমালার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একটি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স্বতন্ত্র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রূপ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যার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দ্বারা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মানুষ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নিজেদের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পার্থক্য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মিটিয়ে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ফেলার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বৈচিত্রময়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আগ্রহ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মূল্যবোধ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উপভোগ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করার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এবং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সাধারণ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প্রয়োজনের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বিষয়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পরিচালনায়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সরকারি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নীতি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তৈরির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জন্য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প্রাতিষ্ঠানিক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প্রক্রিয়ার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মাধ্যমে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মিলেমিশে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কাজ</a:t>
          </a:r>
          <a:r>
            <a:rPr lang="en-IN" sz="2000" kern="120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C0000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করে</a:t>
          </a:r>
          <a:endParaRPr lang="en-IN" sz="2000" kern="1200" dirty="0">
            <a:solidFill>
              <a:srgbClr val="C00000"/>
            </a:solidFill>
          </a:endParaRPr>
        </a:p>
      </dsp:txBody>
      <dsp:txXfrm rot="10800000">
        <a:off x="1571395" y="1661"/>
        <a:ext cx="9005164" cy="1527636"/>
      </dsp:txXfrm>
    </dsp:sp>
    <dsp:sp modelId="{0C26BCC2-C240-4394-A00A-29EDAD201D3B}">
      <dsp:nvSpPr>
        <dsp:cNvPr id="0" name=""/>
        <dsp:cNvSpPr/>
      </dsp:nvSpPr>
      <dsp:spPr>
        <a:xfrm>
          <a:off x="0" y="1661"/>
          <a:ext cx="1527636" cy="15276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5E0A6-0766-4630-9BFD-C803547D3144}">
      <dsp:nvSpPr>
        <dsp:cNvPr id="0" name=""/>
        <dsp:cNvSpPr/>
      </dsp:nvSpPr>
      <dsp:spPr>
        <a:xfrm rot="10800000">
          <a:off x="1221418" y="1985308"/>
          <a:ext cx="9355141" cy="1527636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5" tIns="76200" rIns="14224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আড্রিয়ান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লেফ্টউইচ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সংজ্ঞা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দেন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যে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"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সমাজে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সমাজসমূহের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মধ্যে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সমবায়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মতবিনিময়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দ্বন্দ্বের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সকল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কাজের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জন্ম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দেয়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যার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দ্বারা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মানুষ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তাদের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জৈবিক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সামাজিক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জীবনের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উৎপাদন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প্রজননের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নিমিত্তে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মানবীয়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প্রাকৃতিক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অন্যান্য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সম্পদ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ব্যবহার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উৎপাদন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ও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বণ্টনের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ব্যবস্থাপনা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পরিচালনা</a:t>
          </a:r>
          <a:r>
            <a:rPr lang="en-IN" sz="2000" kern="120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000" kern="1200">
              <a:solidFill>
                <a:srgbClr val="7030A0"/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করে</a:t>
          </a:r>
          <a:endParaRPr lang="en-IN" sz="2000" kern="1200" dirty="0">
            <a:solidFill>
              <a:srgbClr val="7030A0"/>
            </a:solidFill>
          </a:endParaRPr>
        </a:p>
      </dsp:txBody>
      <dsp:txXfrm rot="10800000">
        <a:off x="1603327" y="1985308"/>
        <a:ext cx="8973232" cy="1527636"/>
      </dsp:txXfrm>
    </dsp:sp>
    <dsp:sp modelId="{E961A46F-0C2A-4FBC-A127-BC4D1FAF6A36}">
      <dsp:nvSpPr>
        <dsp:cNvPr id="0" name=""/>
        <dsp:cNvSpPr/>
      </dsp:nvSpPr>
      <dsp:spPr>
        <a:xfrm>
          <a:off x="0" y="1985308"/>
          <a:ext cx="1527636" cy="15276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57C46-1C5D-4F01-B17A-CEC4BE8D0F37}">
      <dsp:nvSpPr>
        <dsp:cNvPr id="0" name=""/>
        <dsp:cNvSpPr/>
      </dsp:nvSpPr>
      <dsp:spPr>
        <a:xfrm rot="10800000">
          <a:off x="904281" y="3968955"/>
          <a:ext cx="9672278" cy="1527636"/>
        </a:xfrm>
        <a:prstGeom prst="homePlate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5" tIns="106680" rIns="199136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ইবনে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সিদার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মতে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বিষয়াবলির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ব্যবস্থাপনা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করাই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হল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সিয়াসাত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বা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নীতি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বা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IN" sz="2800" kern="1200">
              <a:solidFill>
                <a:schemeClr val="tx1">
                  <a:lumMod val="95000"/>
                  <a:lumOff val="5000"/>
                </a:schemeClr>
              </a:solidFill>
              <a:effectLst/>
              <a:latin typeface="Nirmala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rPr>
            <a:t>রাজনীতি</a:t>
          </a:r>
          <a:endParaRPr lang="en-IN" sz="2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286190" y="3968955"/>
        <a:ext cx="9290369" cy="1527636"/>
      </dsp:txXfrm>
    </dsp:sp>
    <dsp:sp modelId="{CBE81826-2BD5-4CBE-87B3-4DA29B3D4040}">
      <dsp:nvSpPr>
        <dsp:cNvPr id="0" name=""/>
        <dsp:cNvSpPr/>
      </dsp:nvSpPr>
      <dsp:spPr>
        <a:xfrm>
          <a:off x="0" y="3968955"/>
          <a:ext cx="1527636" cy="152763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C9FC8-611D-44B3-9253-DBB9F6DC0213}">
      <dsp:nvSpPr>
        <dsp:cNvPr id="0" name=""/>
        <dsp:cNvSpPr/>
      </dsp:nvSpPr>
      <dsp:spPr>
        <a:xfrm>
          <a:off x="0" y="0"/>
          <a:ext cx="2680570" cy="26805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329E1-4FA3-4CB3-A02D-E7226451D90B}">
      <dsp:nvSpPr>
        <dsp:cNvPr id="0" name=""/>
        <dsp:cNvSpPr/>
      </dsp:nvSpPr>
      <dsp:spPr>
        <a:xfrm>
          <a:off x="1340285" y="0"/>
          <a:ext cx="8850194" cy="26805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সাহিব ইবনে আব্বাদ বলেন</a:t>
          </a:r>
        </a:p>
      </dsp:txBody>
      <dsp:txXfrm>
        <a:off x="1340285" y="0"/>
        <a:ext cx="8850194" cy="1273270"/>
      </dsp:txXfrm>
    </dsp:sp>
    <dsp:sp modelId="{A1A7D43E-4305-44C7-B499-6D1C995F4524}">
      <dsp:nvSpPr>
        <dsp:cNvPr id="0" name=""/>
        <dsp:cNvSpPr/>
      </dsp:nvSpPr>
      <dsp:spPr>
        <a:xfrm>
          <a:off x="703649" y="1273270"/>
          <a:ext cx="1273270" cy="12732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6AFCB-73EC-403B-B035-30B144F87DC4}">
      <dsp:nvSpPr>
        <dsp:cNvPr id="0" name=""/>
        <dsp:cNvSpPr/>
      </dsp:nvSpPr>
      <dsp:spPr>
        <a:xfrm>
          <a:off x="1340285" y="1273270"/>
          <a:ext cx="8850194" cy="12732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 err="1">
              <a:solidFill>
                <a:srgbClr val="0070C0"/>
              </a:solidFill>
            </a:rPr>
            <a:t>সিয়াসাত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বা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রাজনীতি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হল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রাজনীতিবিদ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বা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শাসকের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কাজ</a:t>
          </a:r>
          <a:r>
            <a:rPr lang="en-IN" sz="2300" kern="1200" dirty="0">
              <a:solidFill>
                <a:srgbClr val="0070C0"/>
              </a:solidFill>
            </a:rPr>
            <a:t>, </a:t>
          </a:r>
          <a:r>
            <a:rPr lang="en-IN" sz="2300" kern="1200" dirty="0" err="1">
              <a:solidFill>
                <a:srgbClr val="0070C0"/>
              </a:solidFill>
            </a:rPr>
            <a:t>প্রশাসক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তার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প্রজাদের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শাসন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করে</a:t>
          </a:r>
          <a:r>
            <a:rPr lang="en-IN" sz="2300" kern="1200" dirty="0">
              <a:solidFill>
                <a:srgbClr val="0070C0"/>
              </a:solidFill>
            </a:rPr>
            <a:t>, </a:t>
          </a:r>
          <a:r>
            <a:rPr lang="en-IN" sz="2300" kern="1200" dirty="0" err="1">
              <a:solidFill>
                <a:srgbClr val="0070C0"/>
              </a:solidFill>
            </a:rPr>
            <a:t>আর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তার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নিম্নস্তরের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শাসকেরা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তাদের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নিম্নস্তরের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প্রজাদের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শাসন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করে</a:t>
          </a:r>
          <a:r>
            <a:rPr lang="en-IN" sz="2300" kern="1200" dirty="0">
              <a:solidFill>
                <a:srgbClr val="0070C0"/>
              </a:solidFill>
            </a:rPr>
            <a:t>, </a:t>
          </a:r>
          <a:r>
            <a:rPr lang="en-IN" sz="2300" kern="1200" dirty="0" err="1">
              <a:solidFill>
                <a:srgbClr val="0070C0"/>
              </a:solidFill>
            </a:rPr>
            <a:t>আর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এটাই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তাদের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রাজনৈতিক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বা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শাসনের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নীতি</a:t>
          </a:r>
          <a:r>
            <a:rPr lang="en-IN" sz="2300" kern="1200" dirty="0">
              <a:solidFill>
                <a:srgbClr val="0070C0"/>
              </a:solidFill>
            </a:rPr>
            <a:t>”।</a:t>
          </a:r>
        </a:p>
      </dsp:txBody>
      <dsp:txXfrm>
        <a:off x="1340285" y="1273270"/>
        <a:ext cx="8850194" cy="1273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31B0A-0569-4CB5-A825-3894E53D031A}">
      <dsp:nvSpPr>
        <dsp:cNvPr id="0" name=""/>
        <dsp:cNvSpPr/>
      </dsp:nvSpPr>
      <dsp:spPr>
        <a:xfrm>
          <a:off x="0" y="0"/>
          <a:ext cx="1857610" cy="18576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6B0C8-CF63-4821-9597-57BEA1DEB94B}">
      <dsp:nvSpPr>
        <dsp:cNvPr id="0" name=""/>
        <dsp:cNvSpPr/>
      </dsp:nvSpPr>
      <dsp:spPr>
        <a:xfrm>
          <a:off x="928805" y="0"/>
          <a:ext cx="9231195" cy="18576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/>
            <a:t>ফায়রুজ আব্বাদী বলেন,</a:t>
          </a:r>
        </a:p>
      </dsp:txBody>
      <dsp:txXfrm>
        <a:off x="928805" y="0"/>
        <a:ext cx="9231195" cy="882364"/>
      </dsp:txXfrm>
    </dsp:sp>
    <dsp:sp modelId="{0381E8D5-08A5-451B-91BC-3D7900682B27}">
      <dsp:nvSpPr>
        <dsp:cNvPr id="0" name=""/>
        <dsp:cNvSpPr/>
      </dsp:nvSpPr>
      <dsp:spPr>
        <a:xfrm>
          <a:off x="487622" y="882364"/>
          <a:ext cx="882364" cy="8823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6D78C-FC53-4348-8AD7-9642AD877341}">
      <dsp:nvSpPr>
        <dsp:cNvPr id="0" name=""/>
        <dsp:cNvSpPr/>
      </dsp:nvSpPr>
      <dsp:spPr>
        <a:xfrm>
          <a:off x="928805" y="882364"/>
          <a:ext cx="9231195" cy="882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 err="1">
              <a:solidFill>
                <a:srgbClr val="0070C0"/>
              </a:solidFill>
            </a:rPr>
            <a:t>রাজনীতিবিদ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বা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শাসকরাই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রাজনীতি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বা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শাসনতন্ত্র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নিয়ন্ত্রণ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করেন</a:t>
          </a:r>
          <a:r>
            <a:rPr lang="en-IN" sz="2300" kern="1200" dirty="0">
              <a:solidFill>
                <a:srgbClr val="0070C0"/>
              </a:solidFill>
            </a:rPr>
            <a:t>, </a:t>
          </a:r>
          <a:r>
            <a:rPr lang="en-IN" sz="2300" kern="1200" dirty="0" err="1">
              <a:solidFill>
                <a:srgbClr val="0070C0"/>
              </a:solidFill>
            </a:rPr>
            <a:t>তারাই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এটি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প্রতিষ্ঠা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করেন</a:t>
          </a:r>
          <a:r>
            <a:rPr lang="en-IN" sz="2300" kern="1200" dirty="0">
              <a:solidFill>
                <a:srgbClr val="0070C0"/>
              </a:solidFill>
            </a:rPr>
            <a:t>, </a:t>
          </a:r>
          <a:r>
            <a:rPr lang="en-IN" sz="2300" kern="1200" dirty="0" err="1">
              <a:solidFill>
                <a:srgbClr val="0070C0"/>
              </a:solidFill>
            </a:rPr>
            <a:t>আবার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তারাই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এটি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ধ্বংস</a:t>
          </a:r>
          <a:r>
            <a:rPr lang="en-IN" sz="2300" kern="1200" dirty="0">
              <a:solidFill>
                <a:srgbClr val="0070C0"/>
              </a:solidFill>
            </a:rPr>
            <a:t> </a:t>
          </a:r>
          <a:r>
            <a:rPr lang="en-IN" sz="2300" kern="1200" dirty="0" err="1">
              <a:solidFill>
                <a:srgbClr val="0070C0"/>
              </a:solidFill>
            </a:rPr>
            <a:t>করেন</a:t>
          </a:r>
          <a:r>
            <a:rPr lang="en-IN" sz="2300" kern="1200" dirty="0">
              <a:solidFill>
                <a:srgbClr val="0070C0"/>
              </a:solidFill>
            </a:rPr>
            <a:t>।</a:t>
          </a:r>
        </a:p>
      </dsp:txBody>
      <dsp:txXfrm>
        <a:off x="928805" y="882364"/>
        <a:ext cx="9231195" cy="882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BCB57-B35C-40E7-AF1C-282338E0F214}">
      <dsp:nvSpPr>
        <dsp:cNvPr id="0" name=""/>
        <dsp:cNvSpPr/>
      </dsp:nvSpPr>
      <dsp:spPr>
        <a:xfrm>
          <a:off x="0" y="0"/>
          <a:ext cx="4805680" cy="48056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FDD52-8E98-45DB-BDC8-CBDE90CF9B32}">
      <dsp:nvSpPr>
        <dsp:cNvPr id="0" name=""/>
        <dsp:cNvSpPr/>
      </dsp:nvSpPr>
      <dsp:spPr>
        <a:xfrm>
          <a:off x="2402840" y="0"/>
          <a:ext cx="7960360" cy="48056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100" kern="1200"/>
            <a:t>প্রকৃত অর্থে রাজনীতি: </a:t>
          </a:r>
          <a:endParaRPr lang="en-IN" sz="3100" kern="1200"/>
        </a:p>
      </dsp:txBody>
      <dsp:txXfrm>
        <a:off x="2402840" y="0"/>
        <a:ext cx="7960360" cy="2282698"/>
      </dsp:txXfrm>
    </dsp:sp>
    <dsp:sp modelId="{77E92142-B53E-491E-B8F7-8B97D6528DED}">
      <dsp:nvSpPr>
        <dsp:cNvPr id="0" name=""/>
        <dsp:cNvSpPr/>
      </dsp:nvSpPr>
      <dsp:spPr>
        <a:xfrm>
          <a:off x="1261490" y="2282698"/>
          <a:ext cx="2282698" cy="22826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3F383-6AB0-4AF1-803B-30435F6FF141}">
      <dsp:nvSpPr>
        <dsp:cNvPr id="0" name=""/>
        <dsp:cNvSpPr/>
      </dsp:nvSpPr>
      <dsp:spPr>
        <a:xfrm>
          <a:off x="2402840" y="2282698"/>
          <a:ext cx="7960360" cy="22826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s-IN" sz="3100" kern="1200" dirty="0"/>
            <a:t>রাজনীতি একটি প্রক্রিয়া, যা ক্ষমতা কেন্দ্রিক এবং সিদ্ধান্ত গ্রহণ এর সাথে জড়িত, মূল্যের কর্তৃত্ব সম্পন্ন বন্টন এর ব্যবস্থা করে এবং বিরোধ ও বিরোধ মীমাংসায় ক্ষমতা কে প্রয়োগ করেন</a:t>
          </a:r>
          <a:endParaRPr lang="en-IN" sz="3100" kern="1200" dirty="0"/>
        </a:p>
      </dsp:txBody>
      <dsp:txXfrm>
        <a:off x="2402840" y="2282698"/>
        <a:ext cx="7960360" cy="228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89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566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11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27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006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902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203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53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1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736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3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496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6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57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1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57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WatercolorSponge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595E87-47EC-4707-8146-973D7E202E00}" type="datetimeFigureOut">
              <a:rPr lang="en-IN" smtClean="0"/>
              <a:t>28-01-2023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FF8FBF-1472-411A-8938-0129056297B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435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diagramData" Target="../diagrams/data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D4EA7-AC9E-200D-7EA0-6BFE2874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40" y="1536269"/>
            <a:ext cx="7538720" cy="3785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941288-B2E7-3E81-B876-5701E5D9EB72}"/>
              </a:ext>
            </a:extLst>
          </p:cNvPr>
          <p:cNvSpPr txBox="1"/>
          <p:nvPr/>
        </p:nvSpPr>
        <p:spPr>
          <a:xfrm>
            <a:off x="3495040" y="1066800"/>
            <a:ext cx="438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Date: 14</a:t>
            </a:r>
            <a:r>
              <a:rPr lang="en-IN" baseline="30000" dirty="0"/>
              <a:t>th</a:t>
            </a:r>
            <a:r>
              <a:rPr lang="en-IN" dirty="0"/>
              <a:t>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51711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EAB9-40F0-F5EA-682C-81BC3F10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73388"/>
          </a:xfrm>
        </p:spPr>
        <p:txBody>
          <a:bodyPr>
            <a:normAutofit/>
          </a:bodyPr>
          <a:lstStyle/>
          <a:p>
            <a:r>
              <a:rPr lang="en-IN" dirty="0"/>
              <a:t>Introduction to the political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12F5E-6D8B-0CA1-2F55-81478710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028439" cy="331893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/>
              <a:t>The Bankura University</a:t>
            </a:r>
          </a:p>
          <a:p>
            <a:r>
              <a:rPr lang="en-IN" sz="3200" dirty="0"/>
              <a:t>1</a:t>
            </a:r>
            <a:r>
              <a:rPr lang="en-IN" sz="3200" baseline="30000" dirty="0"/>
              <a:t>st</a:t>
            </a:r>
            <a:r>
              <a:rPr lang="en-IN" sz="3200" dirty="0"/>
              <a:t> Semester (2019-2020)</a:t>
            </a:r>
          </a:p>
          <a:p>
            <a:r>
              <a:rPr lang="en-IN" sz="3200" dirty="0"/>
              <a:t>Political Science Programme</a:t>
            </a:r>
          </a:p>
          <a:p>
            <a:r>
              <a:rPr lang="en-IN" sz="3200" dirty="0"/>
              <a:t>APPLS/101C-1</a:t>
            </a:r>
          </a:p>
          <a:p>
            <a:r>
              <a:rPr lang="en-IN" sz="3200" dirty="0"/>
              <a:t>Lec-1</a:t>
            </a:r>
          </a:p>
          <a:p>
            <a:pPr marL="0" indent="0" algn="r">
              <a:buNone/>
            </a:pP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03CF1-AFE0-5FD7-6135-5A87E995A0F6}"/>
              </a:ext>
            </a:extLst>
          </p:cNvPr>
          <p:cNvSpPr txBox="1"/>
          <p:nvPr/>
        </p:nvSpPr>
        <p:spPr>
          <a:xfrm>
            <a:off x="6685280" y="4500880"/>
            <a:ext cx="46634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IN" sz="2800" dirty="0"/>
              <a:t>Prepared by- Saiful Ansari</a:t>
            </a:r>
          </a:p>
          <a:p>
            <a:pPr marL="0" indent="0" algn="r">
              <a:buNone/>
            </a:pPr>
            <a:r>
              <a:rPr lang="en-IN" sz="2800" dirty="0"/>
              <a:t>Assistant Professor</a:t>
            </a:r>
          </a:p>
          <a:p>
            <a:pPr marL="0" indent="0" algn="r">
              <a:buNone/>
            </a:pPr>
            <a:r>
              <a:rPr lang="en-IN" sz="2800" dirty="0"/>
              <a:t>Department of Political Science</a:t>
            </a:r>
          </a:p>
          <a:p>
            <a:pPr marL="0" indent="0" algn="r">
              <a:buNone/>
            </a:pPr>
            <a:r>
              <a:rPr lang="en-IN" sz="2800" dirty="0"/>
              <a:t>Khatra Adibasi Mahavidyalaya </a:t>
            </a:r>
          </a:p>
        </p:txBody>
      </p:sp>
    </p:spTree>
    <p:extLst>
      <p:ext uri="{BB962C8B-B14F-4D97-AF65-F5344CB8AC3E}">
        <p14:creationId xmlns:p14="http://schemas.microsoft.com/office/powerpoint/2010/main" val="266389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93EF9-9303-92FC-4FB0-CBA077A7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রাজনীতি</a:t>
            </a:r>
            <a:endParaRPr lang="en-IN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3830C6-F720-10A5-A1DB-8B0B250B0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965271"/>
              </p:ext>
            </p:extLst>
          </p:nvPr>
        </p:nvGraphicFramePr>
        <p:xfrm>
          <a:off x="1295401" y="2377440"/>
          <a:ext cx="9601196" cy="3498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2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3A784989-BA6B-1BC5-489D-B637C16849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179182"/>
              </p:ext>
            </p:extLst>
          </p:nvPr>
        </p:nvGraphicFramePr>
        <p:xfrm>
          <a:off x="1330960" y="1219200"/>
          <a:ext cx="10048240" cy="479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EFA5F65D-FAEA-F973-FEA3-D214A00CE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6240" y="848360"/>
            <a:ext cx="914400" cy="914400"/>
          </a:xfrm>
          <a:prstGeom prst="rect">
            <a:avLst/>
          </a:prstGeom>
        </p:spPr>
      </p:pic>
      <p:pic>
        <p:nvPicPr>
          <p:cNvPr id="9" name="Graphic 8" descr="Bullseye with solid fill">
            <a:extLst>
              <a:ext uri="{FF2B5EF4-FFF2-40B4-BE49-F238E27FC236}">
                <a16:creationId xmlns:a16="http://schemas.microsoft.com/office/drawing/2014/main" id="{DAA0C453-4F11-50EB-0CBA-EF0513911D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91040" y="878840"/>
            <a:ext cx="914400" cy="914400"/>
          </a:xfrm>
          <a:prstGeom prst="rect">
            <a:avLst/>
          </a:prstGeom>
        </p:spPr>
      </p:pic>
      <p:pic>
        <p:nvPicPr>
          <p:cNvPr id="19" name="Graphic 18" descr="Head with gears with solid fill">
            <a:extLst>
              <a:ext uri="{FF2B5EF4-FFF2-40B4-BE49-F238E27FC236}">
                <a16:creationId xmlns:a16="http://schemas.microsoft.com/office/drawing/2014/main" id="{C6A6C473-714E-89A4-DA13-8DC0B20C8C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07680" y="1010920"/>
            <a:ext cx="914400" cy="914400"/>
          </a:xfrm>
          <a:prstGeom prst="rect">
            <a:avLst/>
          </a:prstGeom>
        </p:spPr>
      </p:pic>
      <p:pic>
        <p:nvPicPr>
          <p:cNvPr id="23" name="Graphic 22" descr="Crown with solid fill">
            <a:extLst>
              <a:ext uri="{FF2B5EF4-FFF2-40B4-BE49-F238E27FC236}">
                <a16:creationId xmlns:a16="http://schemas.microsoft.com/office/drawing/2014/main" id="{C1143D9F-DCCB-F18B-4A03-85F6A818C6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289040" y="858520"/>
            <a:ext cx="914400" cy="914400"/>
          </a:xfrm>
          <a:prstGeom prst="rect">
            <a:avLst/>
          </a:prstGeom>
        </p:spPr>
      </p:pic>
      <p:pic>
        <p:nvPicPr>
          <p:cNvPr id="25" name="Graphic 24" descr="Group success with solid fill">
            <a:extLst>
              <a:ext uri="{FF2B5EF4-FFF2-40B4-BE49-F238E27FC236}">
                <a16:creationId xmlns:a16="http://schemas.microsoft.com/office/drawing/2014/main" id="{6822625B-5F1A-C13E-1691-A5C3AEC0EF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5440" y="9499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8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8EE4B1-3B37-2FDD-B48F-C3345D265119}"/>
              </a:ext>
            </a:extLst>
          </p:cNvPr>
          <p:cNvSpPr txBox="1"/>
          <p:nvPr/>
        </p:nvSpPr>
        <p:spPr>
          <a:xfrm>
            <a:off x="1249680" y="1056640"/>
            <a:ext cx="8056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chemeClr val="accent3">
                    <a:lumMod val="75000"/>
                  </a:schemeClr>
                </a:solidFill>
              </a:rPr>
              <a:t>রাজনীতি সম্পর্কে বর্তমান বিষয়গত ধারণাঃ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1B8CE77-C1AA-5850-BEA4-07C55C85E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22269"/>
              </p:ext>
            </p:extLst>
          </p:nvPr>
        </p:nvGraphicFramePr>
        <p:xfrm>
          <a:off x="1249680" y="1960880"/>
          <a:ext cx="10027920" cy="412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59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C581ECA-3BDD-9C46-8396-4D03AF160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802745"/>
              </p:ext>
            </p:extLst>
          </p:nvPr>
        </p:nvGraphicFramePr>
        <p:xfrm>
          <a:off x="782320" y="548640"/>
          <a:ext cx="10617200" cy="5589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030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A8186D4-F243-F526-8D4C-7F34412BD4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887820"/>
              </p:ext>
            </p:extLst>
          </p:nvPr>
        </p:nvGraphicFramePr>
        <p:xfrm>
          <a:off x="894080" y="679873"/>
          <a:ext cx="10576560" cy="549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92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5FC23B8-EFCD-075C-ED11-A824723C0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532192"/>
              </p:ext>
            </p:extLst>
          </p:nvPr>
        </p:nvGraphicFramePr>
        <p:xfrm>
          <a:off x="1005840" y="3017520"/>
          <a:ext cx="10190480" cy="268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6360E1E-FA9F-87B6-2690-EE995EA3F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175663"/>
              </p:ext>
            </p:extLst>
          </p:nvPr>
        </p:nvGraphicFramePr>
        <p:xfrm>
          <a:off x="995680" y="1159910"/>
          <a:ext cx="10160000" cy="1857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2807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61B5365-3B55-B0CF-F1B3-59E12EA4E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158700"/>
              </p:ext>
            </p:extLst>
          </p:nvPr>
        </p:nvGraphicFramePr>
        <p:xfrm>
          <a:off x="1097280" y="1076960"/>
          <a:ext cx="10363200" cy="4805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203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128</TotalTime>
  <Words>392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Nirmala UI</vt:lpstr>
      <vt:lpstr>Organic</vt:lpstr>
      <vt:lpstr>PowerPoint Presentation</vt:lpstr>
      <vt:lpstr>Introduction to the political theory</vt:lpstr>
      <vt:lpstr>রাজনীতি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Saiful Ansari</dc:creator>
  <cp:lastModifiedBy>ASIF</cp:lastModifiedBy>
  <cp:revision>4</cp:revision>
  <dcterms:created xsi:type="dcterms:W3CDTF">2023-01-15T17:30:37Z</dcterms:created>
  <dcterms:modified xsi:type="dcterms:W3CDTF">2023-01-28T10:31:10Z</dcterms:modified>
</cp:coreProperties>
</file>