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GB"/>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GB"/>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GB"/>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GB"/>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GB"/>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GB"/>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GB"/>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1/24/2023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4AAAC-9916-17D3-E9A8-8107BE7D28E7}"/>
              </a:ext>
            </a:extLst>
          </p:cNvPr>
          <p:cNvSpPr>
            <a:spLocks noGrp="1"/>
          </p:cNvSpPr>
          <p:nvPr>
            <p:ph type="ctrTitle"/>
          </p:nvPr>
        </p:nvSpPr>
        <p:spPr>
          <a:xfrm>
            <a:off x="241219" y="1"/>
            <a:ext cx="11782548" cy="6858000"/>
          </a:xfrm>
        </p:spPr>
        <p:txBody>
          <a:bodyPr/>
          <a:lstStyle/>
          <a:p>
            <a:r>
              <a:rPr lang="en-US" dirty="0"/>
              <a:t>Listen to the song: </a:t>
            </a:r>
            <a:r>
              <a:rPr lang="en-US" dirty="0" err="1"/>
              <a:t>Ramayan</a:t>
            </a:r>
            <a:r>
              <a:rPr lang="en-US" dirty="0"/>
              <a:t>, </a:t>
            </a:r>
          </a:p>
        </p:txBody>
      </p:sp>
      <p:sp>
        <p:nvSpPr>
          <p:cNvPr id="3" name="Subtitle 2">
            <a:extLst>
              <a:ext uri="{FF2B5EF4-FFF2-40B4-BE49-F238E27FC236}">
                <a16:creationId xmlns:a16="http://schemas.microsoft.com/office/drawing/2014/main" id="{B68067E0-B817-8EEF-6F4A-A88C7BBAF0C3}"/>
              </a:ext>
            </a:extLst>
          </p:cNvPr>
          <p:cNvSpPr>
            <a:spLocks noGrp="1"/>
          </p:cNvSpPr>
          <p:nvPr>
            <p:ph type="subTitle" idx="1"/>
          </p:nvPr>
        </p:nvSpPr>
        <p:spPr>
          <a:xfrm>
            <a:off x="-148442" y="0"/>
            <a:ext cx="12099223" cy="6858000"/>
          </a:xfrm>
        </p:spPr>
        <p:txBody>
          <a:bodyPr anchor="ctr">
            <a:normAutofit/>
          </a:bodyPr>
          <a:lstStyle/>
          <a:p>
            <a:pPr marL="571500" indent="-571500" algn="l">
              <a:buFont typeface="Arial" panose="020B0604020202020204" pitchFamily="34" charset="0"/>
              <a:buChar char="•"/>
            </a:pPr>
            <a:r>
              <a:rPr lang="en-US" sz="4800" b="1" dirty="0"/>
              <a:t>KHATRA ADIBASI MAHAVIDYALAYA</a:t>
            </a:r>
            <a:endParaRPr lang="en-IN" sz="4800" b="1" dirty="0"/>
          </a:p>
          <a:p>
            <a:pPr marL="571500" indent="-571500" algn="l">
              <a:buFont typeface="Arial" panose="020B0604020202020204" pitchFamily="34" charset="0"/>
              <a:buChar char="•"/>
            </a:pPr>
            <a:r>
              <a:rPr lang="en-US" sz="4000" b="1" dirty="0"/>
              <a:t>DEPARTMENT- PHILOSOPHY</a:t>
            </a:r>
            <a:endParaRPr lang="en-IN" sz="4000" b="1" dirty="0"/>
          </a:p>
          <a:p>
            <a:pPr marL="571500" indent="-571500" algn="l">
              <a:buFont typeface="Arial" panose="020B0604020202020204" pitchFamily="34" charset="0"/>
              <a:buChar char="•"/>
            </a:pPr>
            <a:r>
              <a:rPr lang="en-US" sz="4000" b="1" dirty="0"/>
              <a:t>SESSION- 2020- 2021</a:t>
            </a:r>
            <a:endParaRPr lang="en-IN" sz="4000" b="1" dirty="0"/>
          </a:p>
          <a:p>
            <a:pPr marL="571500" indent="-571500" algn="l">
              <a:buFont typeface="Arial" panose="020B0604020202020204" pitchFamily="34" charset="0"/>
              <a:buChar char="•"/>
            </a:pPr>
            <a:r>
              <a:rPr lang="en-US" sz="4000" b="1" dirty="0"/>
              <a:t>SEMESTER- 4</a:t>
            </a:r>
            <a:endParaRPr lang="en-IN" sz="4000" b="1" dirty="0"/>
          </a:p>
          <a:p>
            <a:pPr marL="571500" indent="-571500" algn="l">
              <a:buFont typeface="Arial" panose="020B0604020202020204" pitchFamily="34" charset="0"/>
              <a:buChar char="•"/>
            </a:pPr>
            <a:r>
              <a:rPr lang="en-US" sz="4000" b="1" dirty="0"/>
              <a:t>SUBJECT- APPLIED ETHICS</a:t>
            </a:r>
            <a:endParaRPr lang="en-IN" sz="4000" b="1" dirty="0"/>
          </a:p>
          <a:p>
            <a:pPr marL="571500" indent="-571500" algn="l">
              <a:buFont typeface="Arial" panose="020B0604020202020204" pitchFamily="34" charset="0"/>
              <a:buChar char="•"/>
            </a:pPr>
            <a:r>
              <a:rPr lang="en-US" sz="4000" b="1" dirty="0"/>
              <a:t>TOPIC- EUTHANASI</a:t>
            </a:r>
            <a:r>
              <a:rPr lang="en-IN" sz="4000" b="1" dirty="0"/>
              <a:t>A</a:t>
            </a:r>
            <a:endParaRPr lang="en-IN" sz="3400" b="1" dirty="0"/>
          </a:p>
          <a:p>
            <a:pPr marL="571500" indent="-571500" algn="l">
              <a:buFont typeface="Arial" panose="020B0604020202020204" pitchFamily="34" charset="0"/>
              <a:buChar char="•"/>
            </a:pPr>
            <a:r>
              <a:rPr lang="en-IN" sz="3400" b="1" dirty="0"/>
              <a:t>T</a:t>
            </a:r>
            <a:r>
              <a:rPr lang="en-US" sz="3400" b="1" dirty="0"/>
              <a:t>ECHER'S NAME- SHIULEE BANERJEE</a:t>
            </a:r>
          </a:p>
        </p:txBody>
      </p:sp>
    </p:spTree>
    <p:extLst>
      <p:ext uri="{BB962C8B-B14F-4D97-AF65-F5344CB8AC3E}">
        <p14:creationId xmlns:p14="http://schemas.microsoft.com/office/powerpoint/2010/main" val="4026166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E2D46-EEDD-8475-35EB-E21CCD05FD9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9390099-F9CF-0393-F0FE-6DCFA22E64E4}"/>
              </a:ext>
            </a:extLst>
          </p:cNvPr>
          <p:cNvSpPr>
            <a:spLocks noGrp="1"/>
          </p:cNvSpPr>
          <p:nvPr>
            <p:ph idx="1"/>
          </p:nvPr>
        </p:nvSpPr>
        <p:spPr>
          <a:xfrm>
            <a:off x="269050" y="-25977"/>
            <a:ext cx="11922950" cy="6883977"/>
          </a:xfrm>
        </p:spPr>
        <p:txBody>
          <a:bodyPr/>
          <a:lstStyle/>
          <a:p>
            <a:r>
              <a:rPr lang="as-IN" sz="4400" b="1" u="sng" dirty="0"/>
              <a:t>স্বস্তি মৃত্যুর প্রকার</a:t>
            </a:r>
            <a:endParaRPr lang="en-IN" sz="4400" b="1" u="sng" dirty="0"/>
          </a:p>
          <a:p>
            <a:pPr marL="0" indent="0">
              <a:buNone/>
            </a:pPr>
            <a:r>
              <a:rPr lang="as-IN" sz="4000" dirty="0"/>
              <a:t>রোগাক্রান্ত মানুষের প্রতি করুণা বশত তার জীবনের অবসান ঘটানো হয়।এর ফলে যে মৃত্যু ঘটে তার নাম স্বস্তি মৃত্যু।এই স্বস্তি মৃত্যু কে তিন ভাগে ভাগ করা যায়।– </a:t>
            </a:r>
            <a:endParaRPr lang="en-IN" sz="4000" dirty="0"/>
          </a:p>
          <a:p>
            <a:pPr marL="0" indent="0">
              <a:buNone/>
            </a:pPr>
            <a:r>
              <a:rPr lang="as-IN" sz="4000" dirty="0"/>
              <a:t>(1) ঐচ্ছিক স্বস্তি মৃত্যু </a:t>
            </a:r>
            <a:endParaRPr lang="en-IN" sz="4000" dirty="0"/>
          </a:p>
          <a:p>
            <a:pPr marL="0" indent="0">
              <a:buNone/>
            </a:pPr>
            <a:r>
              <a:rPr lang="as-IN" sz="4000" dirty="0"/>
              <a:t>(2) অনৈচ্ছিক স্বস্তি মৃত্যু </a:t>
            </a:r>
            <a:endParaRPr lang="en-IN" sz="4000" dirty="0"/>
          </a:p>
          <a:p>
            <a:pPr marL="0" indent="0">
              <a:buNone/>
            </a:pPr>
            <a:r>
              <a:rPr lang="as-IN" sz="4000" dirty="0"/>
              <a:t>(3) ইচ্ছানিরপেক্ষ স্বস্তি মৃত্যু</a:t>
            </a:r>
            <a:endParaRPr lang="en-US" sz="4000" dirty="0"/>
          </a:p>
        </p:txBody>
      </p:sp>
    </p:spTree>
    <p:extLst>
      <p:ext uri="{BB962C8B-B14F-4D97-AF65-F5344CB8AC3E}">
        <p14:creationId xmlns:p14="http://schemas.microsoft.com/office/powerpoint/2010/main" val="240707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141F3-B180-D373-8D20-864FF32FF6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104F4DD-E129-78F1-1527-459864C6074A}"/>
              </a:ext>
            </a:extLst>
          </p:cNvPr>
          <p:cNvSpPr>
            <a:spLocks noGrp="1"/>
          </p:cNvSpPr>
          <p:nvPr>
            <p:ph idx="1"/>
          </p:nvPr>
        </p:nvSpPr>
        <p:spPr>
          <a:xfrm>
            <a:off x="0" y="0"/>
            <a:ext cx="12413424" cy="6858000"/>
          </a:xfrm>
        </p:spPr>
        <p:txBody>
          <a:bodyPr/>
          <a:lstStyle/>
          <a:p>
            <a:r>
              <a:rPr lang="as-IN" sz="4400" b="1" u="sng" dirty="0"/>
              <a:t>ঐচ্ছিক স্বস্তি মৃত্যু</a:t>
            </a:r>
            <a:r>
              <a:rPr lang="as-IN" sz="4000" dirty="0"/>
              <a:t>:- </a:t>
            </a:r>
            <a:endParaRPr lang="en-IN" sz="4000" dirty="0"/>
          </a:p>
          <a:p>
            <a:pPr marL="0" indent="0">
              <a:buNone/>
            </a:pPr>
            <a:r>
              <a:rPr lang="as-IN" sz="4000" dirty="0"/>
              <a:t>যখন চূড়ান্ত রোগা ক্রান্ত রোগীর  স্বার্থে এবং তারই অনুরোধে কৃপাহত্যা করা হয় তখন সেই হত্যা জনিত মৃত্যুকে ঐচ্ছিক স্বস্তি মৃত্যু বলে।এখানে  স্বস্তি মৃত্যুর সপক্ষে ইচ্ছা প্রকাশিত হয়েছে বলে এই জাতীয় স্বস্তি মৃত্যু কেঐচ্ছিক স্বস্তি মৃত্যু বলা </a:t>
            </a:r>
            <a:r>
              <a:rPr lang="as-IN" dirty="0"/>
              <a:t>হয়।</a:t>
            </a:r>
            <a:endParaRPr lang="en-US" dirty="0"/>
          </a:p>
        </p:txBody>
      </p:sp>
    </p:spTree>
    <p:extLst>
      <p:ext uri="{BB962C8B-B14F-4D97-AF65-F5344CB8AC3E}">
        <p14:creationId xmlns:p14="http://schemas.microsoft.com/office/powerpoint/2010/main" val="1661192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66796-6B4B-57F7-0891-F9F83E9B641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EE77F72-D451-172C-F9E4-332325DE80E5}"/>
              </a:ext>
            </a:extLst>
          </p:cNvPr>
          <p:cNvSpPr>
            <a:spLocks noGrp="1"/>
          </p:cNvSpPr>
          <p:nvPr>
            <p:ph idx="1"/>
          </p:nvPr>
        </p:nvSpPr>
        <p:spPr>
          <a:xfrm>
            <a:off x="0" y="0"/>
            <a:ext cx="12192000" cy="7143750"/>
          </a:xfrm>
        </p:spPr>
        <p:txBody>
          <a:bodyPr>
            <a:normAutofit/>
          </a:bodyPr>
          <a:lstStyle/>
          <a:p>
            <a:r>
              <a:rPr lang="as-IN" sz="4400" b="1" u="sng" dirty="0"/>
              <a:t>অনৈচ্ছিক স্বস্তি মৃত্যু</a:t>
            </a:r>
            <a:r>
              <a:rPr lang="as-IN" sz="4000" dirty="0"/>
              <a:t> :- যখন এমন কোনো ব্যাক্তি কে কৃপা হত্যা করা হয় যে তার মৃত্যু সম্পর্কে সম্মতি দেয়নি তখন সেই ক্ষেত্রে কৃপাহত্যা জনিত মৃত্যু কে অনৈচ্ছিক স্বস্তি মৃত্যু বলা হয়। অনৈচ্ছিক স্বস্তি মৃত্যুর ক্ষেত্রে মনে রাখতে হবে যে এখানে একজন ব্যাক্তির দুঃখ বা যন্ত্রণা দূর করা কৃপাহত্যার প্রকৃত উদ্দেশ্য।</a:t>
            </a:r>
            <a:endParaRPr lang="en-US" sz="4000" dirty="0"/>
          </a:p>
        </p:txBody>
      </p:sp>
    </p:spTree>
    <p:extLst>
      <p:ext uri="{BB962C8B-B14F-4D97-AF65-F5344CB8AC3E}">
        <p14:creationId xmlns:p14="http://schemas.microsoft.com/office/powerpoint/2010/main" val="1268769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49553-2BA2-6675-DDF3-8A62521BF50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568EEA-2838-6E64-9706-279DDB22AAFC}"/>
              </a:ext>
            </a:extLst>
          </p:cNvPr>
          <p:cNvSpPr>
            <a:spLocks noGrp="1"/>
          </p:cNvSpPr>
          <p:nvPr>
            <p:ph idx="1"/>
          </p:nvPr>
        </p:nvSpPr>
        <p:spPr>
          <a:xfrm>
            <a:off x="0" y="151163"/>
            <a:ext cx="12192000" cy="6858000"/>
          </a:xfrm>
        </p:spPr>
        <p:txBody>
          <a:bodyPr>
            <a:normAutofit/>
          </a:bodyPr>
          <a:lstStyle/>
          <a:p>
            <a:r>
              <a:rPr lang="as-IN" sz="4400" b="1" u="sng" dirty="0"/>
              <a:t>ইচ্ছা নিরপেক্ষ স্বস্তিমৃত্যু:-</a:t>
            </a:r>
            <a:r>
              <a:rPr lang="as-IN" sz="4000" dirty="0"/>
              <a:t> কৃপা হত্যা কে ইচ্ছানিরপেক্ষ বলা হবে যদি যে ব্যাক্তি কে হত্যা করা হয় সে তার জন্ম থেকেই এমনই অসুস্থ বা প্রতিবন্ধী যে তার পক্ষে জীবিত থাকার চেয়ে মৃত্যুবরণ করা শ্রেয় কিনা তা নির্ণয় করাই অসম্ভব; অথবা সেই ব্যাক্তি সুস্থ থাকাকালীন কৃপহত্যার সপক্ষে বা বিপক্ষে তার মত প্রকাশ করার অবকাশ পায়নি</a:t>
            </a:r>
            <a:endParaRPr lang="en-US" sz="4000" dirty="0"/>
          </a:p>
        </p:txBody>
      </p:sp>
    </p:spTree>
    <p:extLst>
      <p:ext uri="{BB962C8B-B14F-4D97-AF65-F5344CB8AC3E}">
        <p14:creationId xmlns:p14="http://schemas.microsoft.com/office/powerpoint/2010/main" val="2727682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130F2-CB55-8795-2E32-F964A0560A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C816DE-7654-5E82-FB3E-C228F0FA592B}"/>
              </a:ext>
            </a:extLst>
          </p:cNvPr>
          <p:cNvSpPr>
            <a:spLocks noGrp="1"/>
          </p:cNvSpPr>
          <p:nvPr>
            <p:ph idx="1"/>
          </p:nvPr>
        </p:nvSpPr>
        <p:spPr>
          <a:xfrm>
            <a:off x="685801" y="2746169"/>
            <a:ext cx="10131425" cy="2045965"/>
          </a:xfrm>
        </p:spPr>
        <p:txBody>
          <a:bodyPr>
            <a:normAutofit/>
          </a:bodyPr>
          <a:lstStyle/>
          <a:p>
            <a:r>
              <a:rPr lang="en-IN" sz="4400" b="1" dirty="0"/>
              <a:t>Thank You</a:t>
            </a:r>
            <a:endParaRPr lang="en-US" sz="4400" b="1" dirty="0"/>
          </a:p>
        </p:txBody>
      </p:sp>
    </p:spTree>
    <p:extLst>
      <p:ext uri="{BB962C8B-B14F-4D97-AF65-F5344CB8AC3E}">
        <p14:creationId xmlns:p14="http://schemas.microsoft.com/office/powerpoint/2010/main" val="40365381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Celestial</vt:lpstr>
      <vt:lpstr>Listen to the song: Ramayan,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Listen to the song: Ramayan, </dc:title>
  <dc:creator>Unknown User</dc:creator>
  <cp:lastModifiedBy>Unknown User</cp:lastModifiedBy>
  <cp:revision>2</cp:revision>
  <dcterms:created xsi:type="dcterms:W3CDTF">2023-01-24T14:24:06Z</dcterms:created>
  <dcterms:modified xsi:type="dcterms:W3CDTF">2023-01-24T14:41:10Z</dcterms:modified>
</cp:coreProperties>
</file>