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Skill Enhancement Course (SEC)</a:t>
            </a:r>
            <a:br>
              <a:rPr lang="en-US" b="1" dirty="0" smtClean="0"/>
            </a:br>
            <a:r>
              <a:rPr lang="en-US" b="1" dirty="0" smtClean="0"/>
              <a:t>T1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                    </a:t>
            </a:r>
            <a:r>
              <a:rPr lang="en-US" sz="4300" b="1" u="sng" dirty="0" smtClean="0"/>
              <a:t>Logic and Sets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Prepared by: </a:t>
            </a:r>
          </a:p>
          <a:p>
            <a:pPr marL="0" indent="0" algn="r">
              <a:buNone/>
            </a:pPr>
            <a:r>
              <a:rPr lang="en-US" dirty="0"/>
              <a:t>Dr. Rima </a:t>
            </a:r>
            <a:r>
              <a:rPr lang="en-US" dirty="0" smtClean="0"/>
              <a:t>Barik</a:t>
            </a:r>
          </a:p>
          <a:p>
            <a:pPr marL="0" indent="0" algn="r">
              <a:buNone/>
            </a:pPr>
            <a:r>
              <a:rPr lang="en-US"/>
              <a:t>On </a:t>
            </a:r>
            <a:r>
              <a:rPr lang="en-US" smtClean="0"/>
              <a:t>02/09/2023</a:t>
            </a:r>
            <a:endParaRPr lang="en-US"/>
          </a:p>
          <a:p>
            <a:pPr marL="0" indent="0" algn="r">
              <a:buNone/>
            </a:pPr>
            <a:r>
              <a:rPr lang="en-US" dirty="0" smtClean="0"/>
              <a:t>Department </a:t>
            </a:r>
            <a:r>
              <a:rPr lang="en-US" dirty="0"/>
              <a:t>of Mathematics</a:t>
            </a:r>
          </a:p>
          <a:p>
            <a:pPr marL="0" indent="0" algn="r">
              <a:buNone/>
            </a:pPr>
            <a:r>
              <a:rPr lang="en-US" dirty="0"/>
              <a:t>Khatra Adibasi Mahavidyalaya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962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Mappings</a:t>
            </a:r>
            <a:br>
              <a:rPr lang="en-US" dirty="0"/>
            </a:br>
            <a:r>
              <a:rPr lang="en-US" dirty="0"/>
              <a:t>                                                     contd.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Identity Mapping: A mapping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en-IN" dirty="0" smtClean="0"/>
                  <a:t> is said to be an identity mapping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59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3124200"/>
            <a:ext cx="28860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56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Mappings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Let A,B and C be three sets.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IN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r>
                  <a:rPr lang="en-IN" dirty="0" smtClean="0"/>
                  <a:t> be two mappings.</a:t>
                </a:r>
              </a:p>
              <a:p>
                <a:pPr marL="0" indent="0">
                  <a:buNone/>
                </a:pPr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):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IN" dirty="0" smtClean="0"/>
                  <a:t> is the composition of the mapping g on f, defined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)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IN" dirty="0" smtClean="0"/>
                  <a:t> 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3" y="3962400"/>
            <a:ext cx="4524375" cy="2514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521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Composition of </a:t>
            </a:r>
            <a:r>
              <a:rPr lang="en-US" dirty="0" smtClean="0"/>
              <a:t>Mappings</a:t>
            </a:r>
            <a:br>
              <a:rPr lang="en-US" dirty="0" smtClean="0"/>
            </a:br>
            <a:r>
              <a:rPr lang="en-US" dirty="0" smtClean="0"/>
              <a:t>                                                         contd.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A and B be two </a:t>
                </a:r>
                <a:r>
                  <a:rPr lang="en-US" dirty="0"/>
                  <a:t>sets.</a:t>
                </a:r>
              </a:p>
              <a:p>
                <a:pPr marL="0" indent="0">
                  <a:buNone/>
                </a:pPr>
                <a:r>
                  <a:rPr lang="en-US" dirty="0"/>
                  <a:t> Let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IN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𝐵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en-IN" dirty="0"/>
                  <a:t> be two mappings.</a:t>
                </a:r>
              </a:p>
              <a:p>
                <a:pPr marL="0" indent="0">
                  <a:buNone/>
                </a:pPr>
                <a:r>
                  <a:rPr lang="en-US" dirty="0"/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):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en-IN" dirty="0"/>
                  <a:t> is the composition of the mapping g on f, defined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)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IN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Similarly,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):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IN" dirty="0"/>
                  <a:t> is the composition of the mapping </a:t>
                </a:r>
                <a:r>
                  <a:rPr lang="en-IN" dirty="0" smtClean="0"/>
                  <a:t>f </a:t>
                </a:r>
                <a:r>
                  <a:rPr lang="en-IN" dirty="0"/>
                  <a:t>on </a:t>
                </a:r>
                <a:r>
                  <a:rPr lang="en-IN" dirty="0" smtClean="0"/>
                  <a:t>g, </a:t>
                </a:r>
                <a:r>
                  <a:rPr lang="en-IN" dirty="0"/>
                  <a:t>defined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)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251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50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of a Mapping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A and B be two </a:t>
                </a:r>
                <a:r>
                  <a:rPr lang="en-US" dirty="0"/>
                  <a:t>sets.</a:t>
                </a:r>
              </a:p>
              <a:p>
                <a:pPr marL="0" indent="0">
                  <a:buNone/>
                </a:pPr>
                <a:r>
                  <a:rPr lang="en-US" dirty="0"/>
                  <a:t> Let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IN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𝐵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en-IN" dirty="0"/>
                  <a:t> be two mappings.</a:t>
                </a:r>
              </a:p>
              <a:p>
                <a:pPr marL="0" indent="0">
                  <a:buNone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):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):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IN" dirty="0" smtClean="0"/>
                  <a:t> are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)=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IN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𝑔</m:t>
                    </m:r>
                    <m:r>
                      <a:rPr lang="en-US" i="1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IN" dirty="0" smtClean="0"/>
                  <a:t> then f and g are called inverse mappings of each other.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9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4343400"/>
            <a:ext cx="44005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39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Topics to be discussed: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u="sng" dirty="0" smtClean="0">
                <a:solidFill>
                  <a:schemeClr val="tx1"/>
                </a:solidFill>
              </a:rPr>
              <a:t>Mappings:</a:t>
            </a:r>
            <a:endParaRPr lang="en-IN" b="1" u="sng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Introduction to mappings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Types of mappings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Composite mapping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Inverse of a mapping</a:t>
            </a:r>
          </a:p>
        </p:txBody>
      </p:sp>
    </p:spTree>
    <p:extLst>
      <p:ext uri="{BB962C8B-B14F-4D97-AF65-F5344CB8AC3E}">
        <p14:creationId xmlns:p14="http://schemas.microsoft.com/office/powerpoint/2010/main" val="40609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u="sng" dirty="0" smtClean="0"/>
                  <a:t>Definition</a:t>
                </a:r>
                <a:r>
                  <a:rPr lang="en-US" dirty="0" smtClean="0"/>
                  <a:t>: Let A and B be two sets. A mapping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</m:oMath>
                </a14:m>
                <a:r>
                  <a:rPr lang="en-IN" dirty="0" smtClean="0"/>
                  <a:t>from A to B is denoted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IN" dirty="0" smtClean="0"/>
                  <a:t> and is defined as a rule which associates </a:t>
                </a:r>
                <a:r>
                  <a:rPr lang="en-IN" dirty="0" smtClean="0">
                    <a:solidFill>
                      <a:srgbClr val="FF0000"/>
                    </a:solidFill>
                  </a:rPr>
                  <a:t>every</a:t>
                </a:r>
                <a:r>
                  <a:rPr lang="en-IN" dirty="0" smtClean="0"/>
                  <a:t> element of set A with a </a:t>
                </a:r>
                <a:r>
                  <a:rPr lang="en-IN" dirty="0" smtClean="0">
                    <a:solidFill>
                      <a:srgbClr val="FF0000"/>
                    </a:solidFill>
                  </a:rPr>
                  <a:t>unique</a:t>
                </a:r>
                <a:r>
                  <a:rPr lang="en-IN" dirty="0" smtClean="0"/>
                  <a:t> element of set B.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88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988" y="3886200"/>
            <a:ext cx="32480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94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to remember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element of set A has an associate/image in set B.</a:t>
            </a:r>
          </a:p>
          <a:p>
            <a:r>
              <a:rPr lang="en-US" dirty="0" smtClean="0"/>
              <a:t>Every </a:t>
            </a:r>
            <a:r>
              <a:rPr lang="en-US" dirty="0"/>
              <a:t>element of set A has </a:t>
            </a:r>
            <a:r>
              <a:rPr lang="en-US" dirty="0" smtClean="0"/>
              <a:t>one and only one </a:t>
            </a:r>
            <a:r>
              <a:rPr lang="en-US" dirty="0"/>
              <a:t>associate/image in set B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not necessary that every element of set B has an associate/object in set A.</a:t>
            </a:r>
          </a:p>
          <a:p>
            <a:r>
              <a:rPr lang="en-US" dirty="0" smtClean="0"/>
              <a:t>An element in set B may have no, one or more than one associate in set 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577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Domain : The set A is known as the domain of definition of the function f.</a:t>
            </a:r>
          </a:p>
          <a:p>
            <a:r>
              <a:rPr lang="en-US" dirty="0" smtClean="0"/>
              <a:t>Codomain : </a:t>
            </a:r>
            <a:r>
              <a:rPr lang="en-US" dirty="0"/>
              <a:t>The set </a:t>
            </a:r>
            <a:r>
              <a:rPr lang="en-US" dirty="0" smtClean="0"/>
              <a:t>B </a:t>
            </a:r>
            <a:r>
              <a:rPr lang="en-US" dirty="0"/>
              <a:t>is known as the </a:t>
            </a:r>
            <a:r>
              <a:rPr lang="en-US" dirty="0" smtClean="0"/>
              <a:t>codomain of </a:t>
            </a:r>
            <a:r>
              <a:rPr lang="en-US" dirty="0"/>
              <a:t>the function f</a:t>
            </a:r>
            <a:r>
              <a:rPr lang="en-US" dirty="0" smtClean="0"/>
              <a:t>.</a:t>
            </a:r>
          </a:p>
          <a:p>
            <a:r>
              <a:rPr lang="en-US" dirty="0" smtClean="0"/>
              <a:t>Range : The subset of the set B, containing only those elements of B who are images of some elements in set A, is known as the range of the function f.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42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Range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Range of the mapping = {</a:t>
            </a:r>
            <a:r>
              <a:rPr lang="en-US" dirty="0" err="1" smtClean="0"/>
              <a:t>p,q,t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038" y="2400300"/>
            <a:ext cx="32099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92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Mappings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Injective Mapping: A mapping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is called injective if every distinct element of set A has distinct images in set B.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103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313" y="3276600"/>
            <a:ext cx="33813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28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</a:t>
            </a:r>
            <a:r>
              <a:rPr lang="en-US" dirty="0" smtClean="0"/>
              <a:t>Mappings</a:t>
            </a:r>
            <a:br>
              <a:rPr lang="en-US" dirty="0" smtClean="0"/>
            </a:br>
            <a:r>
              <a:rPr lang="en-US" dirty="0" smtClean="0"/>
              <a:t>                                                     contd.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Surjective Mapping: </a:t>
                </a:r>
                <a:r>
                  <a:rPr lang="en-US" dirty="0"/>
                  <a:t>A mapping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US" dirty="0"/>
                  <a:t> is called </a:t>
                </a:r>
                <a:r>
                  <a:rPr lang="en-US" dirty="0" smtClean="0"/>
                  <a:t>surjective </a:t>
                </a:r>
                <a:r>
                  <a:rPr lang="en-US" dirty="0"/>
                  <a:t>if every </a:t>
                </a:r>
                <a:r>
                  <a:rPr lang="en-US" dirty="0" smtClean="0"/>
                  <a:t>element </a:t>
                </a:r>
                <a:r>
                  <a:rPr lang="en-US" dirty="0"/>
                  <a:t>of set </a:t>
                </a:r>
                <a:r>
                  <a:rPr lang="en-US" dirty="0" smtClean="0"/>
                  <a:t>B is an image of some element in </a:t>
                </a:r>
                <a:r>
                  <a:rPr lang="en-US" dirty="0"/>
                  <a:t>set </a:t>
                </a:r>
                <a:r>
                  <a:rPr lang="en-US" dirty="0" smtClean="0"/>
                  <a:t>A.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17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76600"/>
            <a:ext cx="3657600" cy="281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77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Mappings</a:t>
            </a:r>
            <a:br>
              <a:rPr lang="en-US" dirty="0"/>
            </a:br>
            <a:r>
              <a:rPr lang="en-US" dirty="0"/>
              <a:t>                                                     contd.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Bijective Mapping: </a:t>
                </a:r>
                <a:r>
                  <a:rPr lang="en-US" dirty="0"/>
                  <a:t>A mapping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en-US" dirty="0"/>
                  <a:t> is called </a:t>
                </a:r>
                <a:r>
                  <a:rPr lang="en-US" dirty="0" smtClean="0"/>
                  <a:t>bijective </a:t>
                </a:r>
                <a:r>
                  <a:rPr lang="en-US" dirty="0"/>
                  <a:t>if</a:t>
                </a:r>
                <a:r>
                  <a:rPr lang="en-US" dirty="0" smtClean="0"/>
                  <a:t> it is both injective and surjective.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3429000"/>
            <a:ext cx="3067050" cy="266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372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613</Words>
  <Application>Microsoft Office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Skill Enhancement Course (SEC) T1</vt:lpstr>
      <vt:lpstr>Topics to be discussed:</vt:lpstr>
      <vt:lpstr>PowerPoint Presentation</vt:lpstr>
      <vt:lpstr>Points to remember</vt:lpstr>
      <vt:lpstr>Definitions</vt:lpstr>
      <vt:lpstr>Explaining Range</vt:lpstr>
      <vt:lpstr>Types of Mappings</vt:lpstr>
      <vt:lpstr>Types of Mappings                                                      contd.</vt:lpstr>
      <vt:lpstr>Types of Mappings                                                      contd.</vt:lpstr>
      <vt:lpstr>Types of Mappings                                                      contd.</vt:lpstr>
      <vt:lpstr>Composition of Mappings</vt:lpstr>
      <vt:lpstr>Composition of Mappings                                                          contd.</vt:lpstr>
      <vt:lpstr>Inverse of a Mapping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Mappings</dc:title>
  <dc:creator>AdminUser</dc:creator>
  <cp:lastModifiedBy>AdminUser</cp:lastModifiedBy>
  <cp:revision>11</cp:revision>
  <dcterms:created xsi:type="dcterms:W3CDTF">2006-08-16T00:00:00Z</dcterms:created>
  <dcterms:modified xsi:type="dcterms:W3CDTF">2024-02-22T02:36:06Z</dcterms:modified>
</cp:coreProperties>
</file>