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66" r:id="rId2"/>
    <p:sldId id="267" r:id="rId3"/>
    <p:sldId id="268" r:id="rId4"/>
    <p:sldId id="269" r:id="rId5"/>
    <p:sldId id="270" r:id="rId6"/>
    <p:sldId id="262"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2" d="100"/>
          <a:sy n="62" d="100"/>
        </p:scale>
        <p:origin x="804"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B172ABB-9D74-4E30-8801-8676A177EB3E}" type="datetimeFigureOut">
              <a:rPr lang="en-IN" smtClean="0"/>
              <a:t>08-01-2023</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8C66561-1CBC-4FEB-B0C5-E9056EB97CC5}" type="slidenum">
              <a:rPr lang="en-IN" smtClean="0"/>
              <a:t>‹#›</a:t>
            </a:fld>
            <a:endParaRPr lang="en-IN"/>
          </a:p>
        </p:txBody>
      </p:sp>
    </p:spTree>
    <p:extLst>
      <p:ext uri="{BB962C8B-B14F-4D97-AF65-F5344CB8AC3E}">
        <p14:creationId xmlns:p14="http://schemas.microsoft.com/office/powerpoint/2010/main" val="23562514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19B1B143-CA0C-4B32-9737-A8FF390BDF74}" type="slidenum">
              <a:rPr lang="en-IN" smtClean="0"/>
              <a:t>1</a:t>
            </a:fld>
            <a:endParaRPr lang="en-IN"/>
          </a:p>
        </p:txBody>
      </p:sp>
    </p:spTree>
    <p:extLst>
      <p:ext uri="{BB962C8B-B14F-4D97-AF65-F5344CB8AC3E}">
        <p14:creationId xmlns:p14="http://schemas.microsoft.com/office/powerpoint/2010/main" val="27542481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16A344-2790-E559-B132-0988FC6A53B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2365DFFC-D77B-F131-2080-697EB3DC97E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7C8C1855-7292-7FEF-2D41-C80B04939E21}"/>
              </a:ext>
            </a:extLst>
          </p:cNvPr>
          <p:cNvSpPr>
            <a:spLocks noGrp="1"/>
          </p:cNvSpPr>
          <p:nvPr>
            <p:ph type="dt" sz="half" idx="10"/>
          </p:nvPr>
        </p:nvSpPr>
        <p:spPr/>
        <p:txBody>
          <a:bodyPr/>
          <a:lstStyle/>
          <a:p>
            <a:fld id="{21CA60B5-91FA-43EF-A15B-F13FF5DEF26B}" type="datetimeFigureOut">
              <a:rPr lang="en-IN" smtClean="0"/>
              <a:t>08-01-2023</a:t>
            </a:fld>
            <a:endParaRPr lang="en-IN"/>
          </a:p>
        </p:txBody>
      </p:sp>
      <p:sp>
        <p:nvSpPr>
          <p:cNvPr id="5" name="Footer Placeholder 4">
            <a:extLst>
              <a:ext uri="{FF2B5EF4-FFF2-40B4-BE49-F238E27FC236}">
                <a16:creationId xmlns:a16="http://schemas.microsoft.com/office/drawing/2014/main" id="{F4F509E3-AF89-ED43-FEA0-F572209CD5B6}"/>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EB13E69A-9121-81C6-B93B-E75FDF6D84B2}"/>
              </a:ext>
            </a:extLst>
          </p:cNvPr>
          <p:cNvSpPr>
            <a:spLocks noGrp="1"/>
          </p:cNvSpPr>
          <p:nvPr>
            <p:ph type="sldNum" sz="quarter" idx="12"/>
          </p:nvPr>
        </p:nvSpPr>
        <p:spPr/>
        <p:txBody>
          <a:bodyPr/>
          <a:lstStyle/>
          <a:p>
            <a:fld id="{DB519DEB-DE18-4FDA-903E-570B79B463AC}" type="slidenum">
              <a:rPr lang="en-IN" smtClean="0"/>
              <a:t>‹#›</a:t>
            </a:fld>
            <a:endParaRPr lang="en-IN"/>
          </a:p>
        </p:txBody>
      </p:sp>
    </p:spTree>
    <p:extLst>
      <p:ext uri="{BB962C8B-B14F-4D97-AF65-F5344CB8AC3E}">
        <p14:creationId xmlns:p14="http://schemas.microsoft.com/office/powerpoint/2010/main" val="26697417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568E31-AFDD-DD78-4E00-FC64422187B6}"/>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49C6710E-1E99-6868-13BC-AB99262D92E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1741CF32-2108-05FB-041F-D00629CD0162}"/>
              </a:ext>
            </a:extLst>
          </p:cNvPr>
          <p:cNvSpPr>
            <a:spLocks noGrp="1"/>
          </p:cNvSpPr>
          <p:nvPr>
            <p:ph type="dt" sz="half" idx="10"/>
          </p:nvPr>
        </p:nvSpPr>
        <p:spPr/>
        <p:txBody>
          <a:bodyPr/>
          <a:lstStyle/>
          <a:p>
            <a:fld id="{21CA60B5-91FA-43EF-A15B-F13FF5DEF26B}" type="datetimeFigureOut">
              <a:rPr lang="en-IN" smtClean="0"/>
              <a:t>08-01-2023</a:t>
            </a:fld>
            <a:endParaRPr lang="en-IN"/>
          </a:p>
        </p:txBody>
      </p:sp>
      <p:sp>
        <p:nvSpPr>
          <p:cNvPr id="5" name="Footer Placeholder 4">
            <a:extLst>
              <a:ext uri="{FF2B5EF4-FFF2-40B4-BE49-F238E27FC236}">
                <a16:creationId xmlns:a16="http://schemas.microsoft.com/office/drawing/2014/main" id="{F232D2F0-724F-39D6-BF5E-B50B5616DFAD}"/>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0F1880B6-0655-2710-E58D-03E6E147FFFA}"/>
              </a:ext>
            </a:extLst>
          </p:cNvPr>
          <p:cNvSpPr>
            <a:spLocks noGrp="1"/>
          </p:cNvSpPr>
          <p:nvPr>
            <p:ph type="sldNum" sz="quarter" idx="12"/>
          </p:nvPr>
        </p:nvSpPr>
        <p:spPr/>
        <p:txBody>
          <a:bodyPr/>
          <a:lstStyle/>
          <a:p>
            <a:fld id="{DB519DEB-DE18-4FDA-903E-570B79B463AC}" type="slidenum">
              <a:rPr lang="en-IN" smtClean="0"/>
              <a:t>‹#›</a:t>
            </a:fld>
            <a:endParaRPr lang="en-IN"/>
          </a:p>
        </p:txBody>
      </p:sp>
    </p:spTree>
    <p:extLst>
      <p:ext uri="{BB962C8B-B14F-4D97-AF65-F5344CB8AC3E}">
        <p14:creationId xmlns:p14="http://schemas.microsoft.com/office/powerpoint/2010/main" val="12398913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5CA1F37-B0AA-125B-5B3C-3F05D7DA64AF}"/>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4F073779-291B-0233-EBD9-540CA59720A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62FBC943-425F-B4AE-83F0-02E2BA1A66BD}"/>
              </a:ext>
            </a:extLst>
          </p:cNvPr>
          <p:cNvSpPr>
            <a:spLocks noGrp="1"/>
          </p:cNvSpPr>
          <p:nvPr>
            <p:ph type="dt" sz="half" idx="10"/>
          </p:nvPr>
        </p:nvSpPr>
        <p:spPr/>
        <p:txBody>
          <a:bodyPr/>
          <a:lstStyle/>
          <a:p>
            <a:fld id="{21CA60B5-91FA-43EF-A15B-F13FF5DEF26B}" type="datetimeFigureOut">
              <a:rPr lang="en-IN" smtClean="0"/>
              <a:t>08-01-2023</a:t>
            </a:fld>
            <a:endParaRPr lang="en-IN"/>
          </a:p>
        </p:txBody>
      </p:sp>
      <p:sp>
        <p:nvSpPr>
          <p:cNvPr id="5" name="Footer Placeholder 4">
            <a:extLst>
              <a:ext uri="{FF2B5EF4-FFF2-40B4-BE49-F238E27FC236}">
                <a16:creationId xmlns:a16="http://schemas.microsoft.com/office/drawing/2014/main" id="{041CD49D-47DB-A75B-6D83-0E7F23E27F48}"/>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32A71471-22A3-9E7F-670F-176002957839}"/>
              </a:ext>
            </a:extLst>
          </p:cNvPr>
          <p:cNvSpPr>
            <a:spLocks noGrp="1"/>
          </p:cNvSpPr>
          <p:nvPr>
            <p:ph type="sldNum" sz="quarter" idx="12"/>
          </p:nvPr>
        </p:nvSpPr>
        <p:spPr/>
        <p:txBody>
          <a:bodyPr/>
          <a:lstStyle/>
          <a:p>
            <a:fld id="{DB519DEB-DE18-4FDA-903E-570B79B463AC}" type="slidenum">
              <a:rPr lang="en-IN" smtClean="0"/>
              <a:t>‹#›</a:t>
            </a:fld>
            <a:endParaRPr lang="en-IN"/>
          </a:p>
        </p:txBody>
      </p:sp>
    </p:spTree>
    <p:extLst>
      <p:ext uri="{BB962C8B-B14F-4D97-AF65-F5344CB8AC3E}">
        <p14:creationId xmlns:p14="http://schemas.microsoft.com/office/powerpoint/2010/main" val="23299375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BDC6BB-8998-CD7F-B111-E72CFAB207CB}"/>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49F07E89-BB89-B420-D880-C361E4F72FA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54CBB439-821C-B1C8-D797-7A527E16BFAF}"/>
              </a:ext>
            </a:extLst>
          </p:cNvPr>
          <p:cNvSpPr>
            <a:spLocks noGrp="1"/>
          </p:cNvSpPr>
          <p:nvPr>
            <p:ph type="dt" sz="half" idx="10"/>
          </p:nvPr>
        </p:nvSpPr>
        <p:spPr/>
        <p:txBody>
          <a:bodyPr/>
          <a:lstStyle/>
          <a:p>
            <a:fld id="{21CA60B5-91FA-43EF-A15B-F13FF5DEF26B}" type="datetimeFigureOut">
              <a:rPr lang="en-IN" smtClean="0"/>
              <a:t>08-01-2023</a:t>
            </a:fld>
            <a:endParaRPr lang="en-IN"/>
          </a:p>
        </p:txBody>
      </p:sp>
      <p:sp>
        <p:nvSpPr>
          <p:cNvPr id="5" name="Footer Placeholder 4">
            <a:extLst>
              <a:ext uri="{FF2B5EF4-FFF2-40B4-BE49-F238E27FC236}">
                <a16:creationId xmlns:a16="http://schemas.microsoft.com/office/drawing/2014/main" id="{5F7AB14A-C596-E1A7-161A-CC8A34433535}"/>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1EC399C5-24ED-5732-50CE-EB2A0296324C}"/>
              </a:ext>
            </a:extLst>
          </p:cNvPr>
          <p:cNvSpPr>
            <a:spLocks noGrp="1"/>
          </p:cNvSpPr>
          <p:nvPr>
            <p:ph type="sldNum" sz="quarter" idx="12"/>
          </p:nvPr>
        </p:nvSpPr>
        <p:spPr/>
        <p:txBody>
          <a:bodyPr/>
          <a:lstStyle/>
          <a:p>
            <a:fld id="{DB519DEB-DE18-4FDA-903E-570B79B463AC}" type="slidenum">
              <a:rPr lang="en-IN" smtClean="0"/>
              <a:t>‹#›</a:t>
            </a:fld>
            <a:endParaRPr lang="en-IN"/>
          </a:p>
        </p:txBody>
      </p:sp>
    </p:spTree>
    <p:extLst>
      <p:ext uri="{BB962C8B-B14F-4D97-AF65-F5344CB8AC3E}">
        <p14:creationId xmlns:p14="http://schemas.microsoft.com/office/powerpoint/2010/main" val="8069998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5EFEAD-0C23-2924-09E0-63AE4B51C23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307C2720-3CB0-5651-CCA5-986EA95E0A2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D090432-25D7-008E-BCAD-5F5DAE43AC4E}"/>
              </a:ext>
            </a:extLst>
          </p:cNvPr>
          <p:cNvSpPr>
            <a:spLocks noGrp="1"/>
          </p:cNvSpPr>
          <p:nvPr>
            <p:ph type="dt" sz="half" idx="10"/>
          </p:nvPr>
        </p:nvSpPr>
        <p:spPr/>
        <p:txBody>
          <a:bodyPr/>
          <a:lstStyle/>
          <a:p>
            <a:fld id="{21CA60B5-91FA-43EF-A15B-F13FF5DEF26B}" type="datetimeFigureOut">
              <a:rPr lang="en-IN" smtClean="0"/>
              <a:t>08-01-2023</a:t>
            </a:fld>
            <a:endParaRPr lang="en-IN"/>
          </a:p>
        </p:txBody>
      </p:sp>
      <p:sp>
        <p:nvSpPr>
          <p:cNvPr id="5" name="Footer Placeholder 4">
            <a:extLst>
              <a:ext uri="{FF2B5EF4-FFF2-40B4-BE49-F238E27FC236}">
                <a16:creationId xmlns:a16="http://schemas.microsoft.com/office/drawing/2014/main" id="{43062905-989B-BA64-30A4-713E5D34901D}"/>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B9B2417D-59B2-B265-5373-1BDA751171B9}"/>
              </a:ext>
            </a:extLst>
          </p:cNvPr>
          <p:cNvSpPr>
            <a:spLocks noGrp="1"/>
          </p:cNvSpPr>
          <p:nvPr>
            <p:ph type="sldNum" sz="quarter" idx="12"/>
          </p:nvPr>
        </p:nvSpPr>
        <p:spPr/>
        <p:txBody>
          <a:bodyPr/>
          <a:lstStyle/>
          <a:p>
            <a:fld id="{DB519DEB-DE18-4FDA-903E-570B79B463AC}" type="slidenum">
              <a:rPr lang="en-IN" smtClean="0"/>
              <a:t>‹#›</a:t>
            </a:fld>
            <a:endParaRPr lang="en-IN"/>
          </a:p>
        </p:txBody>
      </p:sp>
    </p:spTree>
    <p:extLst>
      <p:ext uri="{BB962C8B-B14F-4D97-AF65-F5344CB8AC3E}">
        <p14:creationId xmlns:p14="http://schemas.microsoft.com/office/powerpoint/2010/main" val="29158697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613F60-E52B-6A25-D661-28ADF1AC65C1}"/>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4F291BA7-3FDB-9C57-464A-3363A5514E6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11AA8E99-561A-876F-CD99-57D91CC9B29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FAD35548-301B-6227-B27C-141EECE2D22B}"/>
              </a:ext>
            </a:extLst>
          </p:cNvPr>
          <p:cNvSpPr>
            <a:spLocks noGrp="1"/>
          </p:cNvSpPr>
          <p:nvPr>
            <p:ph type="dt" sz="half" idx="10"/>
          </p:nvPr>
        </p:nvSpPr>
        <p:spPr/>
        <p:txBody>
          <a:bodyPr/>
          <a:lstStyle/>
          <a:p>
            <a:fld id="{21CA60B5-91FA-43EF-A15B-F13FF5DEF26B}" type="datetimeFigureOut">
              <a:rPr lang="en-IN" smtClean="0"/>
              <a:t>08-01-2023</a:t>
            </a:fld>
            <a:endParaRPr lang="en-IN"/>
          </a:p>
        </p:txBody>
      </p:sp>
      <p:sp>
        <p:nvSpPr>
          <p:cNvPr id="6" name="Footer Placeholder 5">
            <a:extLst>
              <a:ext uri="{FF2B5EF4-FFF2-40B4-BE49-F238E27FC236}">
                <a16:creationId xmlns:a16="http://schemas.microsoft.com/office/drawing/2014/main" id="{36128200-88BA-2CED-3970-7500BC33D734}"/>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E44F0C68-3D79-67BA-370D-212A934C4F7D}"/>
              </a:ext>
            </a:extLst>
          </p:cNvPr>
          <p:cNvSpPr>
            <a:spLocks noGrp="1"/>
          </p:cNvSpPr>
          <p:nvPr>
            <p:ph type="sldNum" sz="quarter" idx="12"/>
          </p:nvPr>
        </p:nvSpPr>
        <p:spPr/>
        <p:txBody>
          <a:bodyPr/>
          <a:lstStyle/>
          <a:p>
            <a:fld id="{DB519DEB-DE18-4FDA-903E-570B79B463AC}" type="slidenum">
              <a:rPr lang="en-IN" smtClean="0"/>
              <a:t>‹#›</a:t>
            </a:fld>
            <a:endParaRPr lang="en-IN"/>
          </a:p>
        </p:txBody>
      </p:sp>
    </p:spTree>
    <p:extLst>
      <p:ext uri="{BB962C8B-B14F-4D97-AF65-F5344CB8AC3E}">
        <p14:creationId xmlns:p14="http://schemas.microsoft.com/office/powerpoint/2010/main" val="8269796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89A042-B852-B80C-F8CD-A8383CEEA2EA}"/>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44B6996D-D26A-8A75-614C-87673C509E8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64C552E-F58E-E414-79E6-D37D5CFF1CD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F7C76116-FC77-13F0-65C8-3863DC9C2E4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2332BB7-F7FE-4D48-F0D2-BE6D627DDBA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B9309E60-C522-ADF8-99E1-833CC4B8820B}"/>
              </a:ext>
            </a:extLst>
          </p:cNvPr>
          <p:cNvSpPr>
            <a:spLocks noGrp="1"/>
          </p:cNvSpPr>
          <p:nvPr>
            <p:ph type="dt" sz="half" idx="10"/>
          </p:nvPr>
        </p:nvSpPr>
        <p:spPr/>
        <p:txBody>
          <a:bodyPr/>
          <a:lstStyle/>
          <a:p>
            <a:fld id="{21CA60B5-91FA-43EF-A15B-F13FF5DEF26B}" type="datetimeFigureOut">
              <a:rPr lang="en-IN" smtClean="0"/>
              <a:t>08-01-2023</a:t>
            </a:fld>
            <a:endParaRPr lang="en-IN"/>
          </a:p>
        </p:txBody>
      </p:sp>
      <p:sp>
        <p:nvSpPr>
          <p:cNvPr id="8" name="Footer Placeholder 7">
            <a:extLst>
              <a:ext uri="{FF2B5EF4-FFF2-40B4-BE49-F238E27FC236}">
                <a16:creationId xmlns:a16="http://schemas.microsoft.com/office/drawing/2014/main" id="{380AD313-2818-E950-2821-DBCAE0C38F99}"/>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E94667D9-3F58-CB16-B962-0358CBFCA3BE}"/>
              </a:ext>
            </a:extLst>
          </p:cNvPr>
          <p:cNvSpPr>
            <a:spLocks noGrp="1"/>
          </p:cNvSpPr>
          <p:nvPr>
            <p:ph type="sldNum" sz="quarter" idx="12"/>
          </p:nvPr>
        </p:nvSpPr>
        <p:spPr/>
        <p:txBody>
          <a:bodyPr/>
          <a:lstStyle/>
          <a:p>
            <a:fld id="{DB519DEB-DE18-4FDA-903E-570B79B463AC}" type="slidenum">
              <a:rPr lang="en-IN" smtClean="0"/>
              <a:t>‹#›</a:t>
            </a:fld>
            <a:endParaRPr lang="en-IN"/>
          </a:p>
        </p:txBody>
      </p:sp>
    </p:spTree>
    <p:extLst>
      <p:ext uri="{BB962C8B-B14F-4D97-AF65-F5344CB8AC3E}">
        <p14:creationId xmlns:p14="http://schemas.microsoft.com/office/powerpoint/2010/main" val="11328119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DF0FF9-31BA-9BCB-6F42-B0D8ECAE4654}"/>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6810EE5F-B854-F5EE-1FD6-591AA0045F86}"/>
              </a:ext>
            </a:extLst>
          </p:cNvPr>
          <p:cNvSpPr>
            <a:spLocks noGrp="1"/>
          </p:cNvSpPr>
          <p:nvPr>
            <p:ph type="dt" sz="half" idx="10"/>
          </p:nvPr>
        </p:nvSpPr>
        <p:spPr/>
        <p:txBody>
          <a:bodyPr/>
          <a:lstStyle/>
          <a:p>
            <a:fld id="{21CA60B5-91FA-43EF-A15B-F13FF5DEF26B}" type="datetimeFigureOut">
              <a:rPr lang="en-IN" smtClean="0"/>
              <a:t>08-01-2023</a:t>
            </a:fld>
            <a:endParaRPr lang="en-IN"/>
          </a:p>
        </p:txBody>
      </p:sp>
      <p:sp>
        <p:nvSpPr>
          <p:cNvPr id="4" name="Footer Placeholder 3">
            <a:extLst>
              <a:ext uri="{FF2B5EF4-FFF2-40B4-BE49-F238E27FC236}">
                <a16:creationId xmlns:a16="http://schemas.microsoft.com/office/drawing/2014/main" id="{552833D4-A878-06E2-6599-CD7382B2BF24}"/>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573A617D-0C97-9D76-3C2C-451B79626643}"/>
              </a:ext>
            </a:extLst>
          </p:cNvPr>
          <p:cNvSpPr>
            <a:spLocks noGrp="1"/>
          </p:cNvSpPr>
          <p:nvPr>
            <p:ph type="sldNum" sz="quarter" idx="12"/>
          </p:nvPr>
        </p:nvSpPr>
        <p:spPr/>
        <p:txBody>
          <a:bodyPr/>
          <a:lstStyle/>
          <a:p>
            <a:fld id="{DB519DEB-DE18-4FDA-903E-570B79B463AC}" type="slidenum">
              <a:rPr lang="en-IN" smtClean="0"/>
              <a:t>‹#›</a:t>
            </a:fld>
            <a:endParaRPr lang="en-IN"/>
          </a:p>
        </p:txBody>
      </p:sp>
    </p:spTree>
    <p:extLst>
      <p:ext uri="{BB962C8B-B14F-4D97-AF65-F5344CB8AC3E}">
        <p14:creationId xmlns:p14="http://schemas.microsoft.com/office/powerpoint/2010/main" val="5100623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C4244E0-F762-26DA-EFDA-DD4D065D638E}"/>
              </a:ext>
            </a:extLst>
          </p:cNvPr>
          <p:cNvSpPr>
            <a:spLocks noGrp="1"/>
          </p:cNvSpPr>
          <p:nvPr>
            <p:ph type="dt" sz="half" idx="10"/>
          </p:nvPr>
        </p:nvSpPr>
        <p:spPr/>
        <p:txBody>
          <a:bodyPr/>
          <a:lstStyle/>
          <a:p>
            <a:fld id="{21CA60B5-91FA-43EF-A15B-F13FF5DEF26B}" type="datetimeFigureOut">
              <a:rPr lang="en-IN" smtClean="0"/>
              <a:t>08-01-2023</a:t>
            </a:fld>
            <a:endParaRPr lang="en-IN"/>
          </a:p>
        </p:txBody>
      </p:sp>
      <p:sp>
        <p:nvSpPr>
          <p:cNvPr id="3" name="Footer Placeholder 2">
            <a:extLst>
              <a:ext uri="{FF2B5EF4-FFF2-40B4-BE49-F238E27FC236}">
                <a16:creationId xmlns:a16="http://schemas.microsoft.com/office/drawing/2014/main" id="{4923036A-12B6-60E2-45A2-7A2F4DEE210B}"/>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1E06B9FE-B54E-FA12-A786-C140AE63E54F}"/>
              </a:ext>
            </a:extLst>
          </p:cNvPr>
          <p:cNvSpPr>
            <a:spLocks noGrp="1"/>
          </p:cNvSpPr>
          <p:nvPr>
            <p:ph type="sldNum" sz="quarter" idx="12"/>
          </p:nvPr>
        </p:nvSpPr>
        <p:spPr/>
        <p:txBody>
          <a:bodyPr/>
          <a:lstStyle/>
          <a:p>
            <a:fld id="{DB519DEB-DE18-4FDA-903E-570B79B463AC}" type="slidenum">
              <a:rPr lang="en-IN" smtClean="0"/>
              <a:t>‹#›</a:t>
            </a:fld>
            <a:endParaRPr lang="en-IN"/>
          </a:p>
        </p:txBody>
      </p:sp>
    </p:spTree>
    <p:extLst>
      <p:ext uri="{BB962C8B-B14F-4D97-AF65-F5344CB8AC3E}">
        <p14:creationId xmlns:p14="http://schemas.microsoft.com/office/powerpoint/2010/main" val="41634871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946468-08BE-EF3E-2C72-60D995A4C70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EFFA28DB-2F9F-F40C-8388-6F3552B68D2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8AE73AC3-3215-5C22-73AD-0299F6BC5A3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21E8C10-50AB-DC57-5A25-95E20EC219B7}"/>
              </a:ext>
            </a:extLst>
          </p:cNvPr>
          <p:cNvSpPr>
            <a:spLocks noGrp="1"/>
          </p:cNvSpPr>
          <p:nvPr>
            <p:ph type="dt" sz="half" idx="10"/>
          </p:nvPr>
        </p:nvSpPr>
        <p:spPr/>
        <p:txBody>
          <a:bodyPr/>
          <a:lstStyle/>
          <a:p>
            <a:fld id="{21CA60B5-91FA-43EF-A15B-F13FF5DEF26B}" type="datetimeFigureOut">
              <a:rPr lang="en-IN" smtClean="0"/>
              <a:t>08-01-2023</a:t>
            </a:fld>
            <a:endParaRPr lang="en-IN"/>
          </a:p>
        </p:txBody>
      </p:sp>
      <p:sp>
        <p:nvSpPr>
          <p:cNvPr id="6" name="Footer Placeholder 5">
            <a:extLst>
              <a:ext uri="{FF2B5EF4-FFF2-40B4-BE49-F238E27FC236}">
                <a16:creationId xmlns:a16="http://schemas.microsoft.com/office/drawing/2014/main" id="{379FA1F1-F105-BF4C-7297-55F7654C89E1}"/>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47C399DC-E321-D812-F7F7-AAA53908AF0F}"/>
              </a:ext>
            </a:extLst>
          </p:cNvPr>
          <p:cNvSpPr>
            <a:spLocks noGrp="1"/>
          </p:cNvSpPr>
          <p:nvPr>
            <p:ph type="sldNum" sz="quarter" idx="12"/>
          </p:nvPr>
        </p:nvSpPr>
        <p:spPr/>
        <p:txBody>
          <a:bodyPr/>
          <a:lstStyle/>
          <a:p>
            <a:fld id="{DB519DEB-DE18-4FDA-903E-570B79B463AC}" type="slidenum">
              <a:rPr lang="en-IN" smtClean="0"/>
              <a:t>‹#›</a:t>
            </a:fld>
            <a:endParaRPr lang="en-IN"/>
          </a:p>
        </p:txBody>
      </p:sp>
    </p:spTree>
    <p:extLst>
      <p:ext uri="{BB962C8B-B14F-4D97-AF65-F5344CB8AC3E}">
        <p14:creationId xmlns:p14="http://schemas.microsoft.com/office/powerpoint/2010/main" val="17105316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C2EBDD-0972-AC58-1DF5-339E59E6E6C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7312D09F-3C5A-9972-3AE7-26BA61D3C6C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967C8187-4506-DA14-718D-2BEB18541E3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A6EF183-DC04-3EBD-D32E-80A75B1C1F6B}"/>
              </a:ext>
            </a:extLst>
          </p:cNvPr>
          <p:cNvSpPr>
            <a:spLocks noGrp="1"/>
          </p:cNvSpPr>
          <p:nvPr>
            <p:ph type="dt" sz="half" idx="10"/>
          </p:nvPr>
        </p:nvSpPr>
        <p:spPr/>
        <p:txBody>
          <a:bodyPr/>
          <a:lstStyle/>
          <a:p>
            <a:fld id="{21CA60B5-91FA-43EF-A15B-F13FF5DEF26B}" type="datetimeFigureOut">
              <a:rPr lang="en-IN" smtClean="0"/>
              <a:t>08-01-2023</a:t>
            </a:fld>
            <a:endParaRPr lang="en-IN"/>
          </a:p>
        </p:txBody>
      </p:sp>
      <p:sp>
        <p:nvSpPr>
          <p:cNvPr id="6" name="Footer Placeholder 5">
            <a:extLst>
              <a:ext uri="{FF2B5EF4-FFF2-40B4-BE49-F238E27FC236}">
                <a16:creationId xmlns:a16="http://schemas.microsoft.com/office/drawing/2014/main" id="{F538E3A8-DA1F-7BDB-852E-F0D1BCE03521}"/>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4F2A270C-9D4A-0EE3-8F4F-068C498361D8}"/>
              </a:ext>
            </a:extLst>
          </p:cNvPr>
          <p:cNvSpPr>
            <a:spLocks noGrp="1"/>
          </p:cNvSpPr>
          <p:nvPr>
            <p:ph type="sldNum" sz="quarter" idx="12"/>
          </p:nvPr>
        </p:nvSpPr>
        <p:spPr/>
        <p:txBody>
          <a:bodyPr/>
          <a:lstStyle/>
          <a:p>
            <a:fld id="{DB519DEB-DE18-4FDA-903E-570B79B463AC}" type="slidenum">
              <a:rPr lang="en-IN" smtClean="0"/>
              <a:t>‹#›</a:t>
            </a:fld>
            <a:endParaRPr lang="en-IN"/>
          </a:p>
        </p:txBody>
      </p:sp>
    </p:spTree>
    <p:extLst>
      <p:ext uri="{BB962C8B-B14F-4D97-AF65-F5344CB8AC3E}">
        <p14:creationId xmlns:p14="http://schemas.microsoft.com/office/powerpoint/2010/main" val="24844321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8C7C772-A17B-CCA3-AFE6-8C751225A2D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672EF759-4555-0113-55CB-BF2B59CB8F3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B0DB01CC-8221-35FF-E350-6EA832755DB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1CA60B5-91FA-43EF-A15B-F13FF5DEF26B}" type="datetimeFigureOut">
              <a:rPr lang="en-IN" smtClean="0"/>
              <a:t>08-01-2023</a:t>
            </a:fld>
            <a:endParaRPr lang="en-IN"/>
          </a:p>
        </p:txBody>
      </p:sp>
      <p:sp>
        <p:nvSpPr>
          <p:cNvPr id="5" name="Footer Placeholder 4">
            <a:extLst>
              <a:ext uri="{FF2B5EF4-FFF2-40B4-BE49-F238E27FC236}">
                <a16:creationId xmlns:a16="http://schemas.microsoft.com/office/drawing/2014/main" id="{A8C6E2F4-1C20-F8B6-9A17-5262D2C44CA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id="{35EA82F3-A617-AEFC-AE47-171F600CB29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B519DEB-DE18-4FDA-903E-570B79B463AC}" type="slidenum">
              <a:rPr lang="en-IN" smtClean="0"/>
              <a:t>‹#›</a:t>
            </a:fld>
            <a:endParaRPr lang="en-IN"/>
          </a:p>
        </p:txBody>
      </p:sp>
    </p:spTree>
    <p:extLst>
      <p:ext uri="{BB962C8B-B14F-4D97-AF65-F5344CB8AC3E}">
        <p14:creationId xmlns:p14="http://schemas.microsoft.com/office/powerpoint/2010/main" val="22638267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AFD95626-8363-49C0-B043-7B16444A0263}"/>
              </a:ext>
            </a:extLst>
          </p:cNvPr>
          <p:cNvSpPr txBox="1"/>
          <p:nvPr/>
        </p:nvSpPr>
        <p:spPr>
          <a:xfrm>
            <a:off x="2280863" y="2444040"/>
            <a:ext cx="9010435" cy="2246769"/>
          </a:xfrm>
          <a:prstGeom prst="rect">
            <a:avLst/>
          </a:prstGeom>
          <a:noFill/>
        </p:spPr>
        <p:txBody>
          <a:bodyPr wrap="square" rtlCol="0">
            <a:spAutoFit/>
          </a:bodyPr>
          <a:lstStyle/>
          <a:p>
            <a:r>
              <a:rPr lang="en-US" sz="2000" b="1" i="1" dirty="0">
                <a:latin typeface="Arial" panose="020B0604020202020204" pitchFamily="34" charset="0"/>
                <a:cs typeface="Arial" panose="020B0604020202020204" pitchFamily="34" charset="0"/>
              </a:rPr>
              <a:t>                       TOPIC – </a:t>
            </a:r>
            <a:r>
              <a:rPr lang="en-US" sz="2000" b="1" i="1" dirty="0">
                <a:solidFill>
                  <a:srgbClr val="0070C0"/>
                </a:solidFill>
                <a:latin typeface="Arial" panose="020B0604020202020204" pitchFamily="34" charset="0"/>
                <a:cs typeface="Arial" panose="020B0604020202020204" pitchFamily="34" charset="0"/>
              </a:rPr>
              <a:t>ISOQUANT</a:t>
            </a:r>
          </a:p>
          <a:p>
            <a:r>
              <a:rPr lang="en-US" sz="2000" b="1" dirty="0">
                <a:latin typeface="Arial" panose="020B0604020202020204" pitchFamily="34" charset="0"/>
                <a:cs typeface="Arial" panose="020B0604020202020204" pitchFamily="34" charset="0"/>
              </a:rPr>
              <a:t>        YEAR- FIRST 	SEMESTER-1    SESSION -2020-2021</a:t>
            </a:r>
          </a:p>
          <a:p>
            <a:endParaRPr lang="en-US" sz="2000" b="1" dirty="0">
              <a:latin typeface="Arial" panose="020B0604020202020204" pitchFamily="34" charset="0"/>
              <a:cs typeface="Arial" panose="020B0604020202020204" pitchFamily="34" charset="0"/>
            </a:endParaRPr>
          </a:p>
          <a:p>
            <a:endParaRPr lang="en-US" sz="2000" b="1" dirty="0">
              <a:latin typeface="Arial" panose="020B0604020202020204" pitchFamily="34" charset="0"/>
              <a:cs typeface="Arial" panose="020B0604020202020204" pitchFamily="34" charset="0"/>
            </a:endParaRPr>
          </a:p>
          <a:p>
            <a:endParaRPr lang="en-US" sz="2000" b="1" dirty="0">
              <a:latin typeface="Arial" panose="020B0604020202020204" pitchFamily="34" charset="0"/>
              <a:cs typeface="Arial" panose="020B0604020202020204" pitchFamily="34" charset="0"/>
            </a:endParaRPr>
          </a:p>
          <a:p>
            <a:endParaRPr lang="en-US" sz="2000" b="1" dirty="0">
              <a:latin typeface="Arial" panose="020B0604020202020204" pitchFamily="34" charset="0"/>
              <a:cs typeface="Arial" panose="020B0604020202020204" pitchFamily="34" charset="0"/>
            </a:endParaRPr>
          </a:p>
          <a:p>
            <a:endParaRPr lang="en-IN" sz="2000" b="1" dirty="0">
              <a:latin typeface="Arial" panose="020B0604020202020204" pitchFamily="34" charset="0"/>
              <a:cs typeface="Arial" panose="020B0604020202020204" pitchFamily="34" charset="0"/>
            </a:endParaRPr>
          </a:p>
        </p:txBody>
      </p:sp>
      <p:sp>
        <p:nvSpPr>
          <p:cNvPr id="5" name="TextBox 4">
            <a:extLst>
              <a:ext uri="{FF2B5EF4-FFF2-40B4-BE49-F238E27FC236}">
                <a16:creationId xmlns:a16="http://schemas.microsoft.com/office/drawing/2014/main" id="{F810F54A-B4C6-4A0C-B65C-5F43D601921D}"/>
              </a:ext>
            </a:extLst>
          </p:cNvPr>
          <p:cNvSpPr txBox="1"/>
          <p:nvPr/>
        </p:nvSpPr>
        <p:spPr>
          <a:xfrm>
            <a:off x="1140431" y="2074708"/>
            <a:ext cx="9472773" cy="400110"/>
          </a:xfrm>
          <a:prstGeom prst="rect">
            <a:avLst/>
          </a:prstGeom>
          <a:noFill/>
        </p:spPr>
        <p:txBody>
          <a:bodyPr wrap="square" rtlCol="0">
            <a:spAutoFit/>
          </a:bodyPr>
          <a:lstStyle/>
          <a:p>
            <a:pPr algn="ctr"/>
            <a:r>
              <a:rPr lang="en-US" sz="2000" b="1" dirty="0">
                <a:latin typeface="Arial" panose="020B0604020202020204" pitchFamily="34" charset="0"/>
                <a:cs typeface="Arial" panose="020B0604020202020204" pitchFamily="34" charset="0"/>
              </a:rPr>
              <a:t>PAPER NAME – </a:t>
            </a:r>
            <a:r>
              <a:rPr lang="en-US" sz="2000" b="1" dirty="0">
                <a:solidFill>
                  <a:srgbClr val="0070C0"/>
                </a:solidFill>
                <a:latin typeface="Arial" panose="020B0604020202020204" pitchFamily="34" charset="0"/>
                <a:cs typeface="Arial" panose="020B0604020202020204" pitchFamily="34" charset="0"/>
              </a:rPr>
              <a:t>MICROECONOMICS-I</a:t>
            </a:r>
            <a:endParaRPr lang="en-IN" sz="2000" b="1" dirty="0">
              <a:solidFill>
                <a:srgbClr val="0070C0"/>
              </a:solidFill>
              <a:latin typeface="Arial" panose="020B0604020202020204" pitchFamily="34" charset="0"/>
              <a:cs typeface="Arial" panose="020B0604020202020204" pitchFamily="34" charset="0"/>
            </a:endParaRPr>
          </a:p>
        </p:txBody>
      </p:sp>
      <p:sp>
        <p:nvSpPr>
          <p:cNvPr id="7" name="TextBox 6">
            <a:extLst>
              <a:ext uri="{FF2B5EF4-FFF2-40B4-BE49-F238E27FC236}">
                <a16:creationId xmlns:a16="http://schemas.microsoft.com/office/drawing/2014/main" id="{F98409CA-CA73-40EC-8AA6-154D6053F0AE}"/>
              </a:ext>
            </a:extLst>
          </p:cNvPr>
          <p:cNvSpPr txBox="1"/>
          <p:nvPr/>
        </p:nvSpPr>
        <p:spPr>
          <a:xfrm>
            <a:off x="3719245" y="4068566"/>
            <a:ext cx="6585735" cy="1200329"/>
          </a:xfrm>
          <a:prstGeom prst="rect">
            <a:avLst/>
          </a:prstGeom>
          <a:noFill/>
        </p:spPr>
        <p:txBody>
          <a:bodyPr wrap="square" rtlCol="0">
            <a:spAutoFit/>
          </a:bodyPr>
          <a:lstStyle/>
          <a:p>
            <a:r>
              <a:rPr lang="en-US" dirty="0"/>
              <a:t>PREPARED BY</a:t>
            </a:r>
          </a:p>
          <a:p>
            <a:r>
              <a:rPr lang="en-US" dirty="0"/>
              <a:t>DR. KAMALIKA CHAKRABORTY</a:t>
            </a:r>
          </a:p>
          <a:p>
            <a:r>
              <a:rPr lang="en-US" dirty="0"/>
              <a:t>ASSISTANT PROFESSOR (DEPARTMENT OF ECONOMICS)</a:t>
            </a:r>
          </a:p>
          <a:p>
            <a:r>
              <a:rPr lang="en-US" dirty="0"/>
              <a:t>KHATRA ADIBASI MAHAVIDYALAYA, BANKURA, WEST BENGAL</a:t>
            </a:r>
            <a:endParaRPr lang="en-IN" dirty="0"/>
          </a:p>
        </p:txBody>
      </p:sp>
      <p:pic>
        <p:nvPicPr>
          <p:cNvPr id="1026" name="Picture 2" descr="Khatra Adibasi Mahavidyalaya, Bankura, Bankura, West Bengal, India, Group  ID:- Contact Address, Phone, EMail, Website, Courses Offered, Admission">
            <a:extLst>
              <a:ext uri="{FF2B5EF4-FFF2-40B4-BE49-F238E27FC236}">
                <a16:creationId xmlns:a16="http://schemas.microsoft.com/office/drawing/2014/main" id="{D7BB7B2D-20A5-A64B-C155-974C8ECFED7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53471" y="159166"/>
            <a:ext cx="2138469" cy="1423054"/>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B5069DDA-D5EE-D81A-DDE6-FA2C134B8390}"/>
              </a:ext>
            </a:extLst>
          </p:cNvPr>
          <p:cNvSpPr txBox="1"/>
          <p:nvPr/>
        </p:nvSpPr>
        <p:spPr>
          <a:xfrm>
            <a:off x="4356243" y="3206746"/>
            <a:ext cx="3380196" cy="369332"/>
          </a:xfrm>
          <a:prstGeom prst="rect">
            <a:avLst/>
          </a:prstGeom>
          <a:noFill/>
        </p:spPr>
        <p:txBody>
          <a:bodyPr wrap="square" rtlCol="0">
            <a:spAutoFit/>
          </a:bodyPr>
          <a:lstStyle/>
          <a:p>
            <a:r>
              <a:rPr lang="en-IN" dirty="0"/>
              <a:t>DATE OF LECTURE:  17/02/2021</a:t>
            </a:r>
          </a:p>
        </p:txBody>
      </p:sp>
      <p:sp>
        <p:nvSpPr>
          <p:cNvPr id="10" name="TextBox 9">
            <a:extLst>
              <a:ext uri="{FF2B5EF4-FFF2-40B4-BE49-F238E27FC236}">
                <a16:creationId xmlns:a16="http://schemas.microsoft.com/office/drawing/2014/main" id="{97DA6555-0C21-D262-5E01-4A91B125175D}"/>
              </a:ext>
            </a:extLst>
          </p:cNvPr>
          <p:cNvSpPr txBox="1"/>
          <p:nvPr/>
        </p:nvSpPr>
        <p:spPr>
          <a:xfrm>
            <a:off x="2958957" y="1712112"/>
            <a:ext cx="6236414" cy="400110"/>
          </a:xfrm>
          <a:prstGeom prst="rect">
            <a:avLst/>
          </a:prstGeom>
          <a:noFill/>
        </p:spPr>
        <p:txBody>
          <a:bodyPr wrap="square" rtlCol="0">
            <a:spAutoFit/>
          </a:bodyPr>
          <a:lstStyle/>
          <a:p>
            <a:r>
              <a:rPr lang="en-IN" sz="2000" b="1" dirty="0">
                <a:latin typeface="Arial" panose="020B0604020202020204" pitchFamily="34" charset="0"/>
                <a:cs typeface="Arial" panose="020B0604020202020204" pitchFamily="34" charset="0"/>
              </a:rPr>
              <a:t>COURSE: B.Sc. (PROGRAMME) IN ECONOMICS</a:t>
            </a:r>
          </a:p>
        </p:txBody>
      </p:sp>
    </p:spTree>
    <p:extLst>
      <p:ext uri="{BB962C8B-B14F-4D97-AF65-F5344CB8AC3E}">
        <p14:creationId xmlns:p14="http://schemas.microsoft.com/office/powerpoint/2010/main" val="8018830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3D994EE-0628-CE0A-62C2-697E411481FE}"/>
              </a:ext>
            </a:extLst>
          </p:cNvPr>
          <p:cNvSpPr txBox="1"/>
          <p:nvPr/>
        </p:nvSpPr>
        <p:spPr>
          <a:xfrm>
            <a:off x="760287" y="647272"/>
            <a:ext cx="10469368" cy="1569660"/>
          </a:xfrm>
          <a:prstGeom prst="rect">
            <a:avLst/>
          </a:prstGeom>
          <a:noFill/>
        </p:spPr>
        <p:txBody>
          <a:bodyPr wrap="square">
            <a:spAutoFit/>
          </a:bodyPr>
          <a:lstStyle/>
          <a:p>
            <a:pPr algn="just"/>
            <a:r>
              <a:rPr lang="en-IN" sz="2400" b="0" i="0" u="none" strike="noStrike" baseline="0" dirty="0">
                <a:solidFill>
                  <a:srgbClr val="FF3300"/>
                </a:solidFill>
                <a:latin typeface="Arial Black" panose="020B0A04020102020204" pitchFamily="34" charset="0"/>
              </a:rPr>
              <a:t>DEFINITION: ISOQUANT</a:t>
            </a:r>
          </a:p>
          <a:p>
            <a:pPr algn="just"/>
            <a:endParaRPr lang="en-IN" sz="2400" b="0" i="0" u="none" strike="noStrike" baseline="0" dirty="0">
              <a:solidFill>
                <a:srgbClr val="FF3300"/>
              </a:solidFill>
              <a:latin typeface="Arial Black" panose="020B0A04020102020204" pitchFamily="34" charset="0"/>
            </a:endParaRPr>
          </a:p>
          <a:p>
            <a:pPr algn="just"/>
            <a:r>
              <a:rPr lang="en-US" sz="2400" b="0" i="0" u="none" strike="noStrike" dirty="0">
                <a:solidFill>
                  <a:srgbClr val="000000"/>
                </a:solidFill>
                <a:effectLst/>
                <a:latin typeface="Times New Roman" panose="02020603050405020304" pitchFamily="18" charset="0"/>
              </a:rPr>
              <a:t>An isoquant is a curve which shows various combinations of inputs for which output remains the same.</a:t>
            </a:r>
            <a:endParaRPr lang="en-IN" sz="2400" dirty="0"/>
          </a:p>
        </p:txBody>
      </p:sp>
      <p:pic>
        <p:nvPicPr>
          <p:cNvPr id="1026" name="Picture 2">
            <a:extLst>
              <a:ext uri="{FF2B5EF4-FFF2-40B4-BE49-F238E27FC236}">
                <a16:creationId xmlns:a16="http://schemas.microsoft.com/office/drawing/2014/main" id="{CD7C4536-46A4-6D09-7ECE-516C045A3CA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54471" y="2216933"/>
            <a:ext cx="8247568" cy="42352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195795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6D91D9F1-EDD8-89B7-6BF0-3701EA5F026D}"/>
              </a:ext>
            </a:extLst>
          </p:cNvPr>
          <p:cNvSpPr txBox="1"/>
          <p:nvPr/>
        </p:nvSpPr>
        <p:spPr>
          <a:xfrm>
            <a:off x="400692" y="106797"/>
            <a:ext cx="10335802" cy="523220"/>
          </a:xfrm>
          <a:prstGeom prst="rect">
            <a:avLst/>
          </a:prstGeom>
          <a:noFill/>
        </p:spPr>
        <p:txBody>
          <a:bodyPr wrap="square">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2800" b="1" i="0" u="none" strike="noStrike" cap="none" normalizeH="0" baseline="0" dirty="0">
                <a:ln>
                  <a:noFill/>
                </a:ln>
                <a:solidFill>
                  <a:srgbClr val="FF0000"/>
                </a:solidFill>
                <a:effectLst/>
                <a:latin typeface="Georgia" panose="02040502050405020303" pitchFamily="18" charset="0"/>
              </a:rPr>
              <a:t>The properties of isoquant are the following:</a:t>
            </a:r>
            <a:endParaRPr lang="en-US" altLang="en-US" sz="2800" b="1" dirty="0">
              <a:solidFill>
                <a:srgbClr val="FF0000"/>
              </a:solidFill>
              <a:latin typeface="Georgia" panose="02040502050405020303" pitchFamily="18" charset="0"/>
            </a:endParaRPr>
          </a:p>
        </p:txBody>
      </p:sp>
      <p:sp>
        <p:nvSpPr>
          <p:cNvPr id="6" name="TextBox 5">
            <a:extLst>
              <a:ext uri="{FF2B5EF4-FFF2-40B4-BE49-F238E27FC236}">
                <a16:creationId xmlns:a16="http://schemas.microsoft.com/office/drawing/2014/main" id="{328020ED-8C08-6103-6AE7-C50BAE83C394}"/>
              </a:ext>
            </a:extLst>
          </p:cNvPr>
          <p:cNvSpPr txBox="1"/>
          <p:nvPr/>
        </p:nvSpPr>
        <p:spPr>
          <a:xfrm>
            <a:off x="400692" y="1387011"/>
            <a:ext cx="8745876" cy="461665"/>
          </a:xfrm>
          <a:prstGeom prst="rect">
            <a:avLst/>
          </a:prstGeom>
          <a:noFill/>
        </p:spPr>
        <p:txBody>
          <a:bodyPr wrap="square">
            <a:spAutoFit/>
          </a:bodyPr>
          <a:lstStyle/>
          <a:p>
            <a:r>
              <a:rPr lang="en-US" sz="2400" b="0" i="0" u="none" strike="noStrike" dirty="0" err="1">
                <a:solidFill>
                  <a:srgbClr val="000000"/>
                </a:solidFill>
                <a:effectLst/>
                <a:latin typeface="Times New Roman" panose="02020603050405020304" pitchFamily="18" charset="0"/>
              </a:rPr>
              <a:t>i</a:t>
            </a:r>
            <a:r>
              <a:rPr lang="en-US" sz="2400" b="0" i="0" u="none" strike="noStrike" dirty="0">
                <a:solidFill>
                  <a:srgbClr val="000000"/>
                </a:solidFill>
                <a:effectLst/>
                <a:latin typeface="Times New Roman" panose="02020603050405020304" pitchFamily="18" charset="0"/>
              </a:rPr>
              <a:t>) Isoquants are negatively sloped.</a:t>
            </a:r>
            <a:endParaRPr lang="en-IN" sz="2400" dirty="0"/>
          </a:p>
        </p:txBody>
      </p:sp>
      <p:pic>
        <p:nvPicPr>
          <p:cNvPr id="2050" name="Picture 2">
            <a:extLst>
              <a:ext uri="{FF2B5EF4-FFF2-40B4-BE49-F238E27FC236}">
                <a16:creationId xmlns:a16="http://schemas.microsoft.com/office/drawing/2014/main" id="{A5D8AD08-9BEE-6BC2-8DA1-9BE9479A2A4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19126" y="760287"/>
            <a:ext cx="4803178" cy="3241489"/>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a:extLst>
              <a:ext uri="{FF2B5EF4-FFF2-40B4-BE49-F238E27FC236}">
                <a16:creationId xmlns:a16="http://schemas.microsoft.com/office/drawing/2014/main" id="{6F6E893C-A3E9-B5D0-2EA2-20872D2EA2E1}"/>
              </a:ext>
            </a:extLst>
          </p:cNvPr>
          <p:cNvSpPr txBox="1"/>
          <p:nvPr/>
        </p:nvSpPr>
        <p:spPr>
          <a:xfrm>
            <a:off x="521414" y="4346237"/>
            <a:ext cx="6097712" cy="461665"/>
          </a:xfrm>
          <a:prstGeom prst="rect">
            <a:avLst/>
          </a:prstGeom>
          <a:noFill/>
        </p:spPr>
        <p:txBody>
          <a:bodyPr wrap="square">
            <a:spAutoFit/>
          </a:bodyPr>
          <a:lstStyle/>
          <a:p>
            <a:r>
              <a:rPr lang="en-US" sz="2400" b="0" i="0" u="none" strike="noStrike" dirty="0">
                <a:solidFill>
                  <a:srgbClr val="000000"/>
                </a:solidFill>
                <a:effectLst/>
                <a:latin typeface="Times New Roman" panose="02020603050405020304" pitchFamily="18" charset="0"/>
              </a:rPr>
              <a:t>ii) Isoquants are convex to the origin.</a:t>
            </a:r>
            <a:endParaRPr lang="en-IN" sz="2400" dirty="0"/>
          </a:p>
        </p:txBody>
      </p:sp>
      <p:pic>
        <p:nvPicPr>
          <p:cNvPr id="2052" name="Picture 4">
            <a:extLst>
              <a:ext uri="{FF2B5EF4-FFF2-40B4-BE49-F238E27FC236}">
                <a16:creationId xmlns:a16="http://schemas.microsoft.com/office/drawing/2014/main" id="{3A5DAEC2-3AFD-05CB-93F0-F8EAD78EBF9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95679" y="3495775"/>
            <a:ext cx="5883289" cy="305399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535873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593684AA-4FDC-3D14-0542-D3EA7A2EC9BC}"/>
              </a:ext>
            </a:extLst>
          </p:cNvPr>
          <p:cNvSpPr txBox="1"/>
          <p:nvPr/>
        </p:nvSpPr>
        <p:spPr>
          <a:xfrm>
            <a:off x="359596" y="106797"/>
            <a:ext cx="10376898" cy="523220"/>
          </a:xfrm>
          <a:prstGeom prst="rect">
            <a:avLst/>
          </a:prstGeom>
          <a:noFill/>
        </p:spPr>
        <p:txBody>
          <a:bodyPr wrap="square">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2800" b="1" i="0" u="none" strike="noStrike" cap="none" normalizeH="0" baseline="0" dirty="0">
                <a:ln>
                  <a:noFill/>
                </a:ln>
                <a:solidFill>
                  <a:srgbClr val="FF0000"/>
                </a:solidFill>
                <a:effectLst/>
                <a:latin typeface="Georgia" panose="02040502050405020303" pitchFamily="18" charset="0"/>
              </a:rPr>
              <a:t>The properties of isoquant are the following(contd.)</a:t>
            </a:r>
            <a:endParaRPr lang="en-US" altLang="en-US" sz="2800" b="1" dirty="0">
              <a:solidFill>
                <a:srgbClr val="FF0000"/>
              </a:solidFill>
              <a:latin typeface="Georgia" panose="02040502050405020303" pitchFamily="18" charset="0"/>
            </a:endParaRPr>
          </a:p>
        </p:txBody>
      </p:sp>
      <p:sp>
        <p:nvSpPr>
          <p:cNvPr id="7" name="TextBox 6">
            <a:extLst>
              <a:ext uri="{FF2B5EF4-FFF2-40B4-BE49-F238E27FC236}">
                <a16:creationId xmlns:a16="http://schemas.microsoft.com/office/drawing/2014/main" id="{D62CA1FA-7323-FAD5-F09E-2CF01B276DDF}"/>
              </a:ext>
            </a:extLst>
          </p:cNvPr>
          <p:cNvSpPr txBox="1"/>
          <p:nvPr/>
        </p:nvSpPr>
        <p:spPr>
          <a:xfrm>
            <a:off x="565079" y="1150706"/>
            <a:ext cx="8581489" cy="461665"/>
          </a:xfrm>
          <a:prstGeom prst="rect">
            <a:avLst/>
          </a:prstGeom>
          <a:noFill/>
        </p:spPr>
        <p:txBody>
          <a:bodyPr wrap="square">
            <a:spAutoFit/>
          </a:bodyPr>
          <a:lstStyle/>
          <a:p>
            <a:r>
              <a:rPr lang="en-US" sz="2400" b="0" i="0" u="none" strike="noStrike" dirty="0">
                <a:solidFill>
                  <a:srgbClr val="000000"/>
                </a:solidFill>
                <a:effectLst/>
                <a:latin typeface="Times New Roman" panose="02020603050405020304" pitchFamily="18" charset="0"/>
              </a:rPr>
              <a:t>iii) No two isoquants can cut or touch each other.</a:t>
            </a:r>
            <a:endParaRPr lang="en-IN" sz="2400" dirty="0"/>
          </a:p>
        </p:txBody>
      </p:sp>
      <p:pic>
        <p:nvPicPr>
          <p:cNvPr id="3074" name="Picture 2">
            <a:extLst>
              <a:ext uri="{FF2B5EF4-FFF2-40B4-BE49-F238E27FC236}">
                <a16:creationId xmlns:a16="http://schemas.microsoft.com/office/drawing/2014/main" id="{0475AB5B-9196-770D-E2E8-C1C69D643D8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59295" y="1150706"/>
            <a:ext cx="4537486" cy="3143218"/>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a:extLst>
              <a:ext uri="{FF2B5EF4-FFF2-40B4-BE49-F238E27FC236}">
                <a16:creationId xmlns:a16="http://schemas.microsoft.com/office/drawing/2014/main" id="{FE6C276A-82BD-BD59-300E-3B7A280083A1}"/>
              </a:ext>
            </a:extLst>
          </p:cNvPr>
          <p:cNvSpPr txBox="1"/>
          <p:nvPr/>
        </p:nvSpPr>
        <p:spPr>
          <a:xfrm>
            <a:off x="565079" y="4109258"/>
            <a:ext cx="6678202" cy="461665"/>
          </a:xfrm>
          <a:prstGeom prst="rect">
            <a:avLst/>
          </a:prstGeom>
          <a:noFill/>
        </p:spPr>
        <p:txBody>
          <a:bodyPr wrap="square">
            <a:spAutoFit/>
          </a:bodyPr>
          <a:lstStyle/>
          <a:p>
            <a:pPr algn="just"/>
            <a:r>
              <a:rPr lang="en-US" sz="2400" b="0" i="0" u="none" strike="noStrike" dirty="0">
                <a:solidFill>
                  <a:srgbClr val="000000"/>
                </a:solidFill>
                <a:effectLst/>
                <a:latin typeface="Times New Roman" panose="02020603050405020304" pitchFamily="18" charset="0"/>
              </a:rPr>
              <a:t>iv) Higher isoquants denote higher level of output.</a:t>
            </a:r>
            <a:endParaRPr lang="en-IN" sz="2400" dirty="0"/>
          </a:p>
        </p:txBody>
      </p:sp>
      <p:pic>
        <p:nvPicPr>
          <p:cNvPr id="3076" name="Picture 4">
            <a:extLst>
              <a:ext uri="{FF2B5EF4-FFF2-40B4-BE49-F238E27FC236}">
                <a16:creationId xmlns:a16="http://schemas.microsoft.com/office/drawing/2014/main" id="{8158DFAE-210B-1A31-F75F-2F1C571CFB2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59988" y="3879534"/>
            <a:ext cx="4537486" cy="287166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676280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7DE751A9-2855-5331-8D10-14A0B24CF395}"/>
              </a:ext>
            </a:extLst>
          </p:cNvPr>
          <p:cNvSpPr txBox="1"/>
          <p:nvPr/>
        </p:nvSpPr>
        <p:spPr>
          <a:xfrm>
            <a:off x="359596" y="106797"/>
            <a:ext cx="10376898" cy="523220"/>
          </a:xfrm>
          <a:prstGeom prst="rect">
            <a:avLst/>
          </a:prstGeom>
          <a:noFill/>
        </p:spPr>
        <p:txBody>
          <a:bodyPr wrap="square">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2800" b="1" i="0" u="none" strike="noStrike" cap="none" normalizeH="0" baseline="0" dirty="0">
                <a:ln>
                  <a:noFill/>
                </a:ln>
                <a:solidFill>
                  <a:srgbClr val="FF0000"/>
                </a:solidFill>
                <a:effectLst/>
                <a:latin typeface="Georgia" panose="02040502050405020303" pitchFamily="18" charset="0"/>
              </a:rPr>
              <a:t>Economic region of production</a:t>
            </a:r>
            <a:endParaRPr lang="en-US" altLang="en-US" sz="2800" b="1" dirty="0">
              <a:solidFill>
                <a:srgbClr val="FF0000"/>
              </a:solidFill>
              <a:latin typeface="Georgia" panose="02040502050405020303" pitchFamily="18" charset="0"/>
            </a:endParaRPr>
          </a:p>
        </p:txBody>
      </p:sp>
      <p:sp>
        <p:nvSpPr>
          <p:cNvPr id="6" name="TextBox 5">
            <a:extLst>
              <a:ext uri="{FF2B5EF4-FFF2-40B4-BE49-F238E27FC236}">
                <a16:creationId xmlns:a16="http://schemas.microsoft.com/office/drawing/2014/main" id="{DA733E09-DDD6-3F7A-075C-CDCACCFF49AC}"/>
              </a:ext>
            </a:extLst>
          </p:cNvPr>
          <p:cNvSpPr txBox="1"/>
          <p:nvPr/>
        </p:nvSpPr>
        <p:spPr>
          <a:xfrm>
            <a:off x="113016" y="825872"/>
            <a:ext cx="11568701" cy="2436564"/>
          </a:xfrm>
          <a:prstGeom prst="rect">
            <a:avLst/>
          </a:prstGeom>
          <a:noFill/>
        </p:spPr>
        <p:txBody>
          <a:bodyPr wrap="square">
            <a:spAutoFit/>
          </a:bodyPr>
          <a:lstStyle/>
          <a:p>
            <a:pPr algn="just" rtl="0">
              <a:spcBef>
                <a:spcPts val="0"/>
              </a:spcBef>
              <a:spcAft>
                <a:spcPts val="1000"/>
              </a:spcAft>
            </a:pPr>
            <a:r>
              <a:rPr lang="en-US" sz="2400" b="0" i="0" u="none" strike="noStrike" dirty="0">
                <a:solidFill>
                  <a:srgbClr val="000000"/>
                </a:solidFill>
                <a:effectLst/>
                <a:latin typeface="Times New Roman" panose="02020603050405020304" pitchFamily="18" charset="0"/>
              </a:rPr>
              <a:t>Only the negatively sloped segment of the isoquant is relevant for production or economically feasible. In this segment input substitution takes place and marginal productivities of both the factors are positive. This region is called Economic region of production.</a:t>
            </a:r>
            <a:endParaRPr lang="en-US" sz="2400" b="0" dirty="0">
              <a:effectLst/>
            </a:endParaRPr>
          </a:p>
          <a:p>
            <a:pPr algn="just"/>
            <a:br>
              <a:rPr lang="en-US" sz="2400" dirty="0"/>
            </a:br>
            <a:endParaRPr lang="en-IN" sz="2400" dirty="0"/>
          </a:p>
        </p:txBody>
      </p:sp>
      <p:pic>
        <p:nvPicPr>
          <p:cNvPr id="4098" name="Picture 2">
            <a:extLst>
              <a:ext uri="{FF2B5EF4-FFF2-40B4-BE49-F238E27FC236}">
                <a16:creationId xmlns:a16="http://schemas.microsoft.com/office/drawing/2014/main" id="{65BE04F0-944B-5961-A8EF-940142C7D17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80197" y="1991510"/>
            <a:ext cx="5126805" cy="463121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830431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21A4009-59F4-1316-73FE-620E4F1372D2}"/>
              </a:ext>
            </a:extLst>
          </p:cNvPr>
          <p:cNvSpPr txBox="1"/>
          <p:nvPr/>
        </p:nvSpPr>
        <p:spPr>
          <a:xfrm>
            <a:off x="4388488" y="3019811"/>
            <a:ext cx="2616998" cy="584775"/>
          </a:xfrm>
          <a:prstGeom prst="rect">
            <a:avLst/>
          </a:prstGeom>
          <a:noFill/>
        </p:spPr>
        <p:txBody>
          <a:bodyPr wrap="square" rtlCol="0">
            <a:spAutoFit/>
          </a:bodyPr>
          <a:lstStyle/>
          <a:p>
            <a:r>
              <a:rPr lang="en-US" sz="3200" b="1" i="1" dirty="0">
                <a:latin typeface="Arial" panose="020B0604020202020204" pitchFamily="34" charset="0"/>
                <a:cs typeface="Arial" panose="020B0604020202020204" pitchFamily="34" charset="0"/>
              </a:rPr>
              <a:t>THANK YOU</a:t>
            </a:r>
            <a:endParaRPr lang="en-IN" sz="3200" b="1" i="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1987374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42</TotalTime>
  <Words>180</Words>
  <Application>Microsoft Office PowerPoint</Application>
  <PresentationFormat>Widescreen</PresentationFormat>
  <Paragraphs>26</Paragraphs>
  <Slides>6</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Arial Black</vt:lpstr>
      <vt:lpstr>Calibri</vt:lpstr>
      <vt:lpstr>Calibri Light</vt:lpstr>
      <vt:lpstr>Georgia</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Kamalika Chakraborty</dc:creator>
  <cp:lastModifiedBy>Kamalika Chakraborty</cp:lastModifiedBy>
  <cp:revision>2</cp:revision>
  <dcterms:created xsi:type="dcterms:W3CDTF">2023-01-08T05:49:50Z</dcterms:created>
  <dcterms:modified xsi:type="dcterms:W3CDTF">2023-01-08T06:31:57Z</dcterms:modified>
</cp:coreProperties>
</file>