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6" r:id="rId3"/>
    <p:sldId id="257" r:id="rId4"/>
    <p:sldId id="258" r:id="rId5"/>
    <p:sldId id="260" r:id="rId6"/>
    <p:sldId id="259"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1"/>
    <p:restoredTop sz="94628"/>
  </p:normalViewPr>
  <p:slideViewPr>
    <p:cSldViewPr>
      <p:cViewPr varScale="1">
        <p:scale>
          <a:sx n="119" d="100"/>
          <a:sy n="119" d="100"/>
        </p:scale>
        <p:origin x="1248"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1048583" name="Date Placeholder 3"/>
          <p:cNvSpPr>
            <a:spLocks noGrp="1"/>
          </p:cNvSpPr>
          <p:nvPr>
            <p:ph type="dt" sz="half" idx="10"/>
          </p:nvPr>
        </p:nvSpPr>
        <p:spPr/>
        <p:txBody>
          <a:bodyPr/>
          <a:lstStyle/>
          <a:p>
            <a:fld id="{753C7B09-67B1-403C-A1F4-B2A95F2DF0F3}" type="datetimeFigureOut">
              <a:rPr lang="en-IN" smtClean="0"/>
              <a:t>24/04/24</a:t>
            </a:fld>
            <a:endParaRPr lang="en-IN"/>
          </a:p>
        </p:txBody>
      </p:sp>
      <p:sp>
        <p:nvSpPr>
          <p:cNvPr id="1048584" name="Footer Placeholder 4"/>
          <p:cNvSpPr>
            <a:spLocks noGrp="1"/>
          </p:cNvSpPr>
          <p:nvPr>
            <p:ph type="ftr" sz="quarter" idx="11"/>
          </p:nvPr>
        </p:nvSpPr>
        <p:spPr/>
        <p:txBody>
          <a:bodyPr/>
          <a:lstStyle/>
          <a:p>
            <a:endParaRPr lang="en-IN"/>
          </a:p>
        </p:txBody>
      </p:sp>
      <p:sp>
        <p:nvSpPr>
          <p:cNvPr id="1048585" name="Slide Number Placeholder 5"/>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t>Click to edit Master title style</a:t>
            </a:r>
            <a:endParaRPr lang="en-IN"/>
          </a:p>
        </p:txBody>
      </p:sp>
      <p:sp>
        <p:nvSpPr>
          <p:cNvPr id="1048619"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20" name="Date Placeholder 3"/>
          <p:cNvSpPr>
            <a:spLocks noGrp="1"/>
          </p:cNvSpPr>
          <p:nvPr>
            <p:ph type="dt" sz="half" idx="10"/>
          </p:nvPr>
        </p:nvSpPr>
        <p:spPr/>
        <p:txBody>
          <a:bodyPr/>
          <a:lstStyle/>
          <a:p>
            <a:fld id="{753C7B09-67B1-403C-A1F4-B2A95F2DF0F3}" type="datetimeFigureOut">
              <a:rPr lang="en-IN" smtClean="0"/>
              <a:t>24/04/24</a:t>
            </a:fld>
            <a:endParaRPr lang="en-IN"/>
          </a:p>
        </p:txBody>
      </p:sp>
      <p:sp>
        <p:nvSpPr>
          <p:cNvPr id="1048621" name="Footer Placeholder 4"/>
          <p:cNvSpPr>
            <a:spLocks noGrp="1"/>
          </p:cNvSpPr>
          <p:nvPr>
            <p:ph type="ftr" sz="quarter" idx="11"/>
          </p:nvPr>
        </p:nvSpPr>
        <p:spPr/>
        <p:txBody>
          <a:bodyPr/>
          <a:lstStyle/>
          <a:p>
            <a:endParaRPr lang="en-IN"/>
          </a:p>
        </p:txBody>
      </p:sp>
      <p:sp>
        <p:nvSpPr>
          <p:cNvPr id="1048622" name="Slide Number Placeholder 5"/>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7"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1048608"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09" name="Date Placeholder 3"/>
          <p:cNvSpPr>
            <a:spLocks noGrp="1"/>
          </p:cNvSpPr>
          <p:nvPr>
            <p:ph type="dt" sz="half" idx="10"/>
          </p:nvPr>
        </p:nvSpPr>
        <p:spPr/>
        <p:txBody>
          <a:bodyPr/>
          <a:lstStyle/>
          <a:p>
            <a:fld id="{753C7B09-67B1-403C-A1F4-B2A95F2DF0F3}" type="datetimeFigureOut">
              <a:rPr lang="en-IN" smtClean="0"/>
              <a:t>24/04/24</a:t>
            </a:fld>
            <a:endParaRPr lang="en-IN"/>
          </a:p>
        </p:txBody>
      </p:sp>
      <p:sp>
        <p:nvSpPr>
          <p:cNvPr id="1048610" name="Footer Placeholder 4"/>
          <p:cNvSpPr>
            <a:spLocks noGrp="1"/>
          </p:cNvSpPr>
          <p:nvPr>
            <p:ph type="ftr" sz="quarter" idx="11"/>
          </p:nvPr>
        </p:nvSpPr>
        <p:spPr/>
        <p:txBody>
          <a:bodyPr/>
          <a:lstStyle/>
          <a:p>
            <a:endParaRPr lang="en-IN"/>
          </a:p>
        </p:txBody>
      </p:sp>
      <p:sp>
        <p:nvSpPr>
          <p:cNvPr id="1048611" name="Slide Number Placeholder 5"/>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endParaRPr lang="en-IN"/>
          </a:p>
        </p:txBody>
      </p:sp>
      <p:sp>
        <p:nvSpPr>
          <p:cNvPr id="104858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590" name="Date Placeholder 3"/>
          <p:cNvSpPr>
            <a:spLocks noGrp="1"/>
          </p:cNvSpPr>
          <p:nvPr>
            <p:ph type="dt" sz="half" idx="10"/>
          </p:nvPr>
        </p:nvSpPr>
        <p:spPr/>
        <p:txBody>
          <a:bodyPr/>
          <a:lstStyle/>
          <a:p>
            <a:fld id="{753C7B09-67B1-403C-A1F4-B2A95F2DF0F3}" type="datetimeFigureOut">
              <a:rPr lang="en-IN" smtClean="0"/>
              <a:t>24/04/24</a:t>
            </a:fld>
            <a:endParaRPr lang="en-IN"/>
          </a:p>
        </p:txBody>
      </p:sp>
      <p:sp>
        <p:nvSpPr>
          <p:cNvPr id="1048591" name="Footer Placeholder 4"/>
          <p:cNvSpPr>
            <a:spLocks noGrp="1"/>
          </p:cNvSpPr>
          <p:nvPr>
            <p:ph type="ftr" sz="quarter" idx="11"/>
          </p:nvPr>
        </p:nvSpPr>
        <p:spPr/>
        <p:txBody>
          <a:bodyPr/>
          <a:lstStyle/>
          <a:p>
            <a:endParaRPr lang="en-IN"/>
          </a:p>
        </p:txBody>
      </p:sp>
      <p:sp>
        <p:nvSpPr>
          <p:cNvPr id="1048592" name="Slide Number Placeholder 5"/>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3"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1048624"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25" name="Date Placeholder 3"/>
          <p:cNvSpPr>
            <a:spLocks noGrp="1"/>
          </p:cNvSpPr>
          <p:nvPr>
            <p:ph type="dt" sz="half" idx="10"/>
          </p:nvPr>
        </p:nvSpPr>
        <p:spPr/>
        <p:txBody>
          <a:bodyPr/>
          <a:lstStyle/>
          <a:p>
            <a:fld id="{753C7B09-67B1-403C-A1F4-B2A95F2DF0F3}" type="datetimeFigureOut">
              <a:rPr lang="en-IN" smtClean="0"/>
              <a:t>24/04/24</a:t>
            </a:fld>
            <a:endParaRPr lang="en-IN"/>
          </a:p>
        </p:txBody>
      </p:sp>
      <p:sp>
        <p:nvSpPr>
          <p:cNvPr id="1048626" name="Footer Placeholder 4"/>
          <p:cNvSpPr>
            <a:spLocks noGrp="1"/>
          </p:cNvSpPr>
          <p:nvPr>
            <p:ph type="ftr" sz="quarter" idx="11"/>
          </p:nvPr>
        </p:nvSpPr>
        <p:spPr/>
        <p:txBody>
          <a:bodyPr/>
          <a:lstStyle/>
          <a:p>
            <a:endParaRPr lang="en-IN"/>
          </a:p>
        </p:txBody>
      </p:sp>
      <p:sp>
        <p:nvSpPr>
          <p:cNvPr id="1048627" name="Slide Number Placeholder 5"/>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8" name="Title 1"/>
          <p:cNvSpPr>
            <a:spLocks noGrp="1"/>
          </p:cNvSpPr>
          <p:nvPr>
            <p:ph type="title"/>
          </p:nvPr>
        </p:nvSpPr>
        <p:spPr/>
        <p:txBody>
          <a:bodyPr/>
          <a:lstStyle/>
          <a:p>
            <a:r>
              <a:rPr lang="en-US"/>
              <a:t>Click to edit Master title style</a:t>
            </a:r>
            <a:endParaRPr lang="en-IN"/>
          </a:p>
        </p:txBody>
      </p:sp>
      <p:sp>
        <p:nvSpPr>
          <p:cNvPr id="1048629"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30"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31" name="Date Placeholder 4"/>
          <p:cNvSpPr>
            <a:spLocks noGrp="1"/>
          </p:cNvSpPr>
          <p:nvPr>
            <p:ph type="dt" sz="half" idx="10"/>
          </p:nvPr>
        </p:nvSpPr>
        <p:spPr/>
        <p:txBody>
          <a:bodyPr/>
          <a:lstStyle/>
          <a:p>
            <a:fld id="{753C7B09-67B1-403C-A1F4-B2A95F2DF0F3}" type="datetimeFigureOut">
              <a:rPr lang="en-IN" smtClean="0"/>
              <a:t>24/04/24</a:t>
            </a:fld>
            <a:endParaRPr lang="en-IN"/>
          </a:p>
        </p:txBody>
      </p:sp>
      <p:sp>
        <p:nvSpPr>
          <p:cNvPr id="1048632" name="Footer Placeholder 5"/>
          <p:cNvSpPr>
            <a:spLocks noGrp="1"/>
          </p:cNvSpPr>
          <p:nvPr>
            <p:ph type="ftr" sz="quarter" idx="11"/>
          </p:nvPr>
        </p:nvSpPr>
        <p:spPr/>
        <p:txBody>
          <a:bodyPr/>
          <a:lstStyle/>
          <a:p>
            <a:endParaRPr lang="en-IN"/>
          </a:p>
        </p:txBody>
      </p:sp>
      <p:sp>
        <p:nvSpPr>
          <p:cNvPr id="1048633" name="Slide Number Placeholder 6"/>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4" name="Title 1"/>
          <p:cNvSpPr>
            <a:spLocks noGrp="1"/>
          </p:cNvSpPr>
          <p:nvPr>
            <p:ph type="title"/>
          </p:nvPr>
        </p:nvSpPr>
        <p:spPr/>
        <p:txBody>
          <a:bodyPr/>
          <a:lstStyle/>
          <a:p>
            <a:r>
              <a:rPr lang="en-US"/>
              <a:t>Click to edit Master title style</a:t>
            </a:r>
            <a:endParaRPr lang="en-IN"/>
          </a:p>
        </p:txBody>
      </p:sp>
      <p:sp>
        <p:nvSpPr>
          <p:cNvPr id="1048635"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6"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37"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8"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39" name="Date Placeholder 6"/>
          <p:cNvSpPr>
            <a:spLocks noGrp="1"/>
          </p:cNvSpPr>
          <p:nvPr>
            <p:ph type="dt" sz="half" idx="10"/>
          </p:nvPr>
        </p:nvSpPr>
        <p:spPr/>
        <p:txBody>
          <a:bodyPr/>
          <a:lstStyle/>
          <a:p>
            <a:fld id="{753C7B09-67B1-403C-A1F4-B2A95F2DF0F3}" type="datetimeFigureOut">
              <a:rPr lang="en-IN" smtClean="0"/>
              <a:t>24/04/24</a:t>
            </a:fld>
            <a:endParaRPr lang="en-IN"/>
          </a:p>
        </p:txBody>
      </p:sp>
      <p:sp>
        <p:nvSpPr>
          <p:cNvPr id="1048640" name="Footer Placeholder 7"/>
          <p:cNvSpPr>
            <a:spLocks noGrp="1"/>
          </p:cNvSpPr>
          <p:nvPr>
            <p:ph type="ftr" sz="quarter" idx="11"/>
          </p:nvPr>
        </p:nvSpPr>
        <p:spPr/>
        <p:txBody>
          <a:bodyPr/>
          <a:lstStyle/>
          <a:p>
            <a:endParaRPr lang="en-IN"/>
          </a:p>
        </p:txBody>
      </p:sp>
      <p:sp>
        <p:nvSpPr>
          <p:cNvPr id="1048641" name="Slide Number Placeholder 8"/>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2" name="Title 1"/>
          <p:cNvSpPr>
            <a:spLocks noGrp="1"/>
          </p:cNvSpPr>
          <p:nvPr>
            <p:ph type="title"/>
          </p:nvPr>
        </p:nvSpPr>
        <p:spPr/>
        <p:txBody>
          <a:bodyPr/>
          <a:lstStyle/>
          <a:p>
            <a:r>
              <a:rPr lang="en-US"/>
              <a:t>Click to edit Master title style</a:t>
            </a:r>
            <a:endParaRPr lang="en-IN"/>
          </a:p>
        </p:txBody>
      </p:sp>
      <p:sp>
        <p:nvSpPr>
          <p:cNvPr id="1048603" name="Date Placeholder 2"/>
          <p:cNvSpPr>
            <a:spLocks noGrp="1"/>
          </p:cNvSpPr>
          <p:nvPr>
            <p:ph type="dt" sz="half" idx="10"/>
          </p:nvPr>
        </p:nvSpPr>
        <p:spPr/>
        <p:txBody>
          <a:bodyPr/>
          <a:lstStyle/>
          <a:p>
            <a:fld id="{753C7B09-67B1-403C-A1F4-B2A95F2DF0F3}" type="datetimeFigureOut">
              <a:rPr lang="en-IN" smtClean="0"/>
              <a:t>24/04/24</a:t>
            </a:fld>
            <a:endParaRPr lang="en-IN"/>
          </a:p>
        </p:txBody>
      </p:sp>
      <p:sp>
        <p:nvSpPr>
          <p:cNvPr id="1048604" name="Footer Placeholder 3"/>
          <p:cNvSpPr>
            <a:spLocks noGrp="1"/>
          </p:cNvSpPr>
          <p:nvPr>
            <p:ph type="ftr" sz="quarter" idx="11"/>
          </p:nvPr>
        </p:nvSpPr>
        <p:spPr/>
        <p:txBody>
          <a:bodyPr/>
          <a:lstStyle/>
          <a:p>
            <a:endParaRPr lang="en-IN"/>
          </a:p>
        </p:txBody>
      </p:sp>
      <p:sp>
        <p:nvSpPr>
          <p:cNvPr id="1048605" name="Slide Number Placeholder 4"/>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2" name="Date Placeholder 1"/>
          <p:cNvSpPr>
            <a:spLocks noGrp="1"/>
          </p:cNvSpPr>
          <p:nvPr>
            <p:ph type="dt" sz="half" idx="10"/>
          </p:nvPr>
        </p:nvSpPr>
        <p:spPr/>
        <p:txBody>
          <a:bodyPr/>
          <a:lstStyle/>
          <a:p>
            <a:fld id="{753C7B09-67B1-403C-A1F4-B2A95F2DF0F3}" type="datetimeFigureOut">
              <a:rPr lang="en-IN" smtClean="0"/>
              <a:t>24/04/24</a:t>
            </a:fld>
            <a:endParaRPr lang="en-IN"/>
          </a:p>
        </p:txBody>
      </p:sp>
      <p:sp>
        <p:nvSpPr>
          <p:cNvPr id="1048643" name="Footer Placeholder 2"/>
          <p:cNvSpPr>
            <a:spLocks noGrp="1"/>
          </p:cNvSpPr>
          <p:nvPr>
            <p:ph type="ftr" sz="quarter" idx="11"/>
          </p:nvPr>
        </p:nvSpPr>
        <p:spPr/>
        <p:txBody>
          <a:bodyPr/>
          <a:lstStyle/>
          <a:p>
            <a:endParaRPr lang="en-IN"/>
          </a:p>
        </p:txBody>
      </p:sp>
      <p:sp>
        <p:nvSpPr>
          <p:cNvPr id="1048644" name="Slide Number Placeholder 3"/>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5"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1048646"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647"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48" name="Date Placeholder 4"/>
          <p:cNvSpPr>
            <a:spLocks noGrp="1"/>
          </p:cNvSpPr>
          <p:nvPr>
            <p:ph type="dt" sz="half" idx="10"/>
          </p:nvPr>
        </p:nvSpPr>
        <p:spPr/>
        <p:txBody>
          <a:bodyPr/>
          <a:lstStyle/>
          <a:p>
            <a:fld id="{753C7B09-67B1-403C-A1F4-B2A95F2DF0F3}" type="datetimeFigureOut">
              <a:rPr lang="en-IN" smtClean="0"/>
              <a:t>24/04/24</a:t>
            </a:fld>
            <a:endParaRPr lang="en-IN"/>
          </a:p>
        </p:txBody>
      </p:sp>
      <p:sp>
        <p:nvSpPr>
          <p:cNvPr id="1048649" name="Footer Placeholder 5"/>
          <p:cNvSpPr>
            <a:spLocks noGrp="1"/>
          </p:cNvSpPr>
          <p:nvPr>
            <p:ph type="ftr" sz="quarter" idx="11"/>
          </p:nvPr>
        </p:nvSpPr>
        <p:spPr/>
        <p:txBody>
          <a:bodyPr/>
          <a:lstStyle/>
          <a:p>
            <a:endParaRPr lang="en-IN"/>
          </a:p>
        </p:txBody>
      </p:sp>
      <p:sp>
        <p:nvSpPr>
          <p:cNvPr id="1048650" name="Slide Number Placeholder 6"/>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104861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104861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15" name="Date Placeholder 4"/>
          <p:cNvSpPr>
            <a:spLocks noGrp="1"/>
          </p:cNvSpPr>
          <p:nvPr>
            <p:ph type="dt" sz="half" idx="10"/>
          </p:nvPr>
        </p:nvSpPr>
        <p:spPr/>
        <p:txBody>
          <a:bodyPr/>
          <a:lstStyle/>
          <a:p>
            <a:fld id="{753C7B09-67B1-403C-A1F4-B2A95F2DF0F3}" type="datetimeFigureOut">
              <a:rPr lang="en-IN" smtClean="0"/>
              <a:t>24/04/24</a:t>
            </a:fld>
            <a:endParaRPr lang="en-IN"/>
          </a:p>
        </p:txBody>
      </p:sp>
      <p:sp>
        <p:nvSpPr>
          <p:cNvPr id="1048616" name="Footer Placeholder 5"/>
          <p:cNvSpPr>
            <a:spLocks noGrp="1"/>
          </p:cNvSpPr>
          <p:nvPr>
            <p:ph type="ftr" sz="quarter" idx="11"/>
          </p:nvPr>
        </p:nvSpPr>
        <p:spPr/>
        <p:txBody>
          <a:bodyPr/>
          <a:lstStyle/>
          <a:p>
            <a:endParaRPr lang="en-IN"/>
          </a:p>
        </p:txBody>
      </p:sp>
      <p:sp>
        <p:nvSpPr>
          <p:cNvPr id="1048617" name="Slide Number Placeholder 6"/>
          <p:cNvSpPr>
            <a:spLocks noGrp="1"/>
          </p:cNvSpPr>
          <p:nvPr>
            <p:ph type="sldNum" sz="quarter" idx="12"/>
          </p:nvPr>
        </p:nvSpPr>
        <p:spPr/>
        <p:txBody>
          <a:bodyPr/>
          <a:lstStyle/>
          <a:p>
            <a:fld id="{CDA5386F-63E5-4FCC-94F8-61CC4AB20BD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C7B09-67B1-403C-A1F4-B2A95F2DF0F3}" type="datetimeFigureOut">
              <a:rPr lang="en-IN" smtClean="0"/>
              <a:t>24/04/24</a:t>
            </a:fld>
            <a:endParaRPr lang="en-IN"/>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5386F-63E5-4FCC-94F8-61CC4AB20BD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food.ndtv.com/health/bad-news-for-women-with-migraine-you-can-be-at-risk-of-heart-diseases-1419290" TargetMode="External"/><Relationship Id="rId3" Type="http://schemas.openxmlformats.org/officeDocument/2006/relationships/hyperlink" Target="https://food.ndtv.com/health/a-little-wine-might-help-kidneys-stay-healthy-695019" TargetMode="External"/><Relationship Id="rId7" Type="http://schemas.openxmlformats.org/officeDocument/2006/relationships/hyperlink" Target="https://food.ndtv.com/health/high-protein-diet-lowers-blood-pressure-too-1211889" TargetMode="External"/><Relationship Id="rId2" Type="http://schemas.openxmlformats.org/officeDocument/2006/relationships/hyperlink" Target="https://food.ndtv.com/food-drinks/get-active-prolonged-sitting-could-result-in-fatty-liver-1217843" TargetMode="External"/><Relationship Id="rId1" Type="http://schemas.openxmlformats.org/officeDocument/2006/relationships/slideLayout" Target="../slideLayouts/slideLayout2.xml"/><Relationship Id="rId6" Type="http://schemas.openxmlformats.org/officeDocument/2006/relationships/hyperlink" Target="https://food.ndtv.com/health/what-is-asthma-causes-symptoms-treatment-home-remedies-760583" TargetMode="External"/><Relationship Id="rId5" Type="http://schemas.openxmlformats.org/officeDocument/2006/relationships/hyperlink" Target="https://food.ndtv.com/health/6-effective-home-remedies-for-constipation-1216545" TargetMode="External"/><Relationship Id="rId4" Type="http://schemas.openxmlformats.org/officeDocument/2006/relationships/hyperlink" Target="https://food.ndtv.com/health/barley-benefits-how-it-could-help-reduce-blood-sugar-level-1275863" TargetMode="External"/><Relationship Id="rId9" Type="http://schemas.openxmlformats.org/officeDocument/2006/relationships/hyperlink" Target="https://food.ndtv.com/health/can-plant-based-diets-remedy-chronic-diseases-69273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28694-930B-C447-808A-F9767075C6AC}"/>
              </a:ext>
            </a:extLst>
          </p:cNvPr>
          <p:cNvSpPr>
            <a:spLocks noGrp="1"/>
          </p:cNvSpPr>
          <p:nvPr>
            <p:ph type="title"/>
          </p:nvPr>
        </p:nvSpPr>
        <p:spPr/>
        <p:txBody>
          <a:bodyPr/>
          <a:lstStyle/>
          <a:p>
            <a:r>
              <a:rPr lang="en-US" b="1" dirty="0">
                <a:solidFill>
                  <a:srgbClr val="C00000"/>
                </a:solidFill>
              </a:rPr>
              <a:t>KHATRA ADIBASI MAHAVIDYALAYA</a:t>
            </a:r>
          </a:p>
        </p:txBody>
      </p:sp>
      <p:sp>
        <p:nvSpPr>
          <p:cNvPr id="3" name="Content Placeholder 2">
            <a:extLst>
              <a:ext uri="{FF2B5EF4-FFF2-40B4-BE49-F238E27FC236}">
                <a16:creationId xmlns:a16="http://schemas.microsoft.com/office/drawing/2014/main" id="{B9FF63E9-AB3C-F944-B8B7-A7C5E4C00C5C}"/>
              </a:ext>
            </a:extLst>
          </p:cNvPr>
          <p:cNvSpPr>
            <a:spLocks noGrp="1"/>
          </p:cNvSpPr>
          <p:nvPr>
            <p:ph idx="1"/>
          </p:nvPr>
        </p:nvSpPr>
        <p:spPr/>
        <p:txBody>
          <a:bodyPr>
            <a:normAutofit/>
          </a:bodyPr>
          <a:lstStyle/>
          <a:p>
            <a:pPr marL="0" indent="0" algn="ctr">
              <a:buNone/>
            </a:pPr>
            <a:r>
              <a:rPr lang="en-IN" sz="4000" b="1" dirty="0"/>
              <a:t>B.A Program in Physical Education </a:t>
            </a:r>
          </a:p>
          <a:p>
            <a:pPr marL="0" indent="0" algn="ctr">
              <a:buNone/>
            </a:pPr>
            <a:r>
              <a:rPr lang="en-IN" sz="3500" b="1" dirty="0">
                <a:effectLst/>
                <a:latin typeface="Arial" panose="020B0604020202020204" pitchFamily="34" charset="0"/>
              </a:rPr>
              <a:t>Subject- Physical Education</a:t>
            </a:r>
          </a:p>
          <a:p>
            <a:pPr marL="0" indent="0" algn="ctr">
              <a:buNone/>
            </a:pPr>
            <a:r>
              <a:rPr lang="en-US" sz="3000" b="1" dirty="0"/>
              <a:t>Name of the Teacher- </a:t>
            </a:r>
            <a:r>
              <a:rPr lang="en-US" sz="3000" b="1"/>
              <a:t>TITHI ROY</a:t>
            </a:r>
            <a:endParaRPr lang="en-IN" sz="4000" dirty="0"/>
          </a:p>
          <a:p>
            <a:pPr marL="0" indent="0" algn="ctr">
              <a:buNone/>
            </a:pPr>
            <a:r>
              <a:rPr lang="en-IN" sz="4000" b="1" dirty="0"/>
              <a:t>Semester - III </a:t>
            </a:r>
          </a:p>
          <a:p>
            <a:pPr marL="0" indent="0" algn="ctr">
              <a:buNone/>
            </a:pPr>
            <a:r>
              <a:rPr lang="en-IN" sz="3600" b="1" dirty="0">
                <a:solidFill>
                  <a:schemeClr val="accent2">
                    <a:lumMod val="75000"/>
                  </a:schemeClr>
                </a:solidFill>
              </a:rPr>
              <a:t>Course Title: Yogasana and Gymnastics </a:t>
            </a:r>
            <a:endParaRPr lang="en-IN" sz="3600" dirty="0"/>
          </a:p>
          <a:p>
            <a:pPr marL="0" indent="0" algn="ctr">
              <a:buNone/>
            </a:pPr>
            <a:r>
              <a:rPr lang="en-IN" sz="2800" b="1" dirty="0">
                <a:solidFill>
                  <a:schemeClr val="accent2">
                    <a:lumMod val="50000"/>
                  </a:schemeClr>
                </a:solidFill>
              </a:rPr>
              <a:t>Topic: YOGASANA </a:t>
            </a:r>
          </a:p>
          <a:p>
            <a:pPr marL="0" indent="0" algn="ctr">
              <a:buNone/>
            </a:pPr>
            <a:r>
              <a:rPr lang="en-IN" sz="3600" b="1" dirty="0">
                <a:latin typeface="TimesNewRomanPSMT"/>
              </a:rPr>
              <a:t>Session: 2020-21</a:t>
            </a:r>
            <a:endParaRPr lang="en-US" sz="3600" b="1" dirty="0"/>
          </a:p>
          <a:p>
            <a:pPr marL="0" indent="0" algn="ctr">
              <a:buNone/>
            </a:pPr>
            <a:endParaRPr lang="en-IN" sz="3600" dirty="0">
              <a:solidFill>
                <a:schemeClr val="accent2">
                  <a:lumMod val="50000"/>
                </a:schemeClr>
              </a:solidFill>
            </a:endParaRPr>
          </a:p>
          <a:p>
            <a:endParaRPr lang="en-US" dirty="0">
              <a:solidFill>
                <a:schemeClr val="accent2">
                  <a:lumMod val="50000"/>
                </a:schemeClr>
              </a:solidFill>
            </a:endParaRPr>
          </a:p>
        </p:txBody>
      </p:sp>
    </p:spTree>
    <p:extLst>
      <p:ext uri="{BB962C8B-B14F-4D97-AF65-F5344CB8AC3E}">
        <p14:creationId xmlns:p14="http://schemas.microsoft.com/office/powerpoint/2010/main" val="582095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457200" y="548680"/>
            <a:ext cx="8229600" cy="5544616"/>
          </a:xfrm>
        </p:spPr>
        <p:txBody>
          <a:bodyPr>
            <a:normAutofit/>
          </a:bodyPr>
          <a:lstStyle/>
          <a:p>
            <a:endParaRPr lang="en-IN" dirty="0"/>
          </a:p>
        </p:txBody>
      </p:sp>
      <p:pic>
        <p:nvPicPr>
          <p:cNvPr id="2097158" name="Picture 2" descr="C:\Users\DITI\Desktop\DITI FILE\download.png"/>
          <p:cNvPicPr>
            <a:picLocks noChangeAspect="1" noChangeArrowheads="1"/>
          </p:cNvPicPr>
          <p:nvPr/>
        </p:nvPicPr>
        <p:blipFill>
          <a:blip r:embed="rId2"/>
          <a:srcRect/>
          <a:stretch>
            <a:fillRect/>
          </a:stretch>
        </p:blipFill>
        <p:spPr bwMode="auto">
          <a:xfrm>
            <a:off x="395536" y="332656"/>
            <a:ext cx="8280920" cy="619268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685800" y="476673"/>
            <a:ext cx="7772400" cy="1080119"/>
          </a:xfrm>
        </p:spPr>
        <p:txBody>
          <a:bodyPr>
            <a:noAutofit/>
          </a:bodyPr>
          <a:lstStyle/>
          <a:p>
            <a:r>
              <a:rPr lang="en-US" sz="6600" b="1" dirty="0">
                <a:solidFill>
                  <a:schemeClr val="accent1">
                    <a:lumMod val="75000"/>
                  </a:schemeClr>
                </a:solidFill>
                <a:latin typeface="Arial Black" pitchFamily="34" charset="0"/>
              </a:rPr>
              <a:t>YOGA</a:t>
            </a:r>
            <a:endParaRPr lang="en-IN" sz="6600" dirty="0">
              <a:solidFill>
                <a:schemeClr val="accent1">
                  <a:lumMod val="75000"/>
                </a:schemeClr>
              </a:solidFill>
            </a:endParaRPr>
          </a:p>
        </p:txBody>
      </p:sp>
      <p:sp>
        <p:nvSpPr>
          <p:cNvPr id="1048587" name="Subtitle 2"/>
          <p:cNvSpPr>
            <a:spLocks noGrp="1"/>
          </p:cNvSpPr>
          <p:nvPr>
            <p:ph type="subTitle" idx="1"/>
          </p:nvPr>
        </p:nvSpPr>
        <p:spPr>
          <a:xfrm>
            <a:off x="683568" y="1772816"/>
            <a:ext cx="7776864" cy="4464496"/>
          </a:xfrm>
        </p:spPr>
        <p:txBody>
          <a:bodyPr/>
          <a:lstStyle/>
          <a:p>
            <a:endParaRPr lang="en-IN" dirty="0"/>
          </a:p>
        </p:txBody>
      </p:sp>
      <p:pic>
        <p:nvPicPr>
          <p:cNvPr id="2097152" name="Picture 2" descr="C:\Users\DITI\Desktop\DITI FILE\meditation\images (28).jpg"/>
          <p:cNvPicPr>
            <a:picLocks noChangeAspect="1" noChangeArrowheads="1"/>
          </p:cNvPicPr>
          <p:nvPr/>
        </p:nvPicPr>
        <p:blipFill>
          <a:blip r:embed="rId2"/>
          <a:srcRect/>
          <a:stretch>
            <a:fillRect/>
          </a:stretch>
        </p:blipFill>
        <p:spPr bwMode="auto">
          <a:xfrm>
            <a:off x="683568" y="1772816"/>
            <a:ext cx="7776864" cy="446449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a:xfrm>
            <a:off x="457200" y="620688"/>
            <a:ext cx="8229600" cy="796950"/>
          </a:xfrm>
        </p:spPr>
        <p:txBody>
          <a:bodyPr>
            <a:normAutofit fontScale="90000"/>
          </a:bodyPr>
          <a:lstStyle/>
          <a:p>
            <a:r>
              <a:rPr lang="en-IN" sz="7300" b="1" dirty="0" err="1">
                <a:solidFill>
                  <a:srgbClr val="FF0000"/>
                </a:solidFill>
                <a:latin typeface="+mn-lt"/>
              </a:rPr>
              <a:t>Naukasana</a:t>
            </a:r>
            <a:br>
              <a:rPr lang="en-IN" b="1" dirty="0"/>
            </a:br>
            <a:endParaRPr lang="en-IN" dirty="0"/>
          </a:p>
        </p:txBody>
      </p:sp>
      <p:pic>
        <p:nvPicPr>
          <p:cNvPr id="2097153" name="Picture 2"/>
          <p:cNvPicPr>
            <a:picLocks noGrp="1" noChangeAspect="1" noChangeArrowheads="1"/>
          </p:cNvPicPr>
          <p:nvPr>
            <p:ph idx="1"/>
          </p:nvPr>
        </p:nvPicPr>
        <p:blipFill>
          <a:blip r:embed="rId2"/>
          <a:srcRect/>
          <a:stretch>
            <a:fillRect/>
          </a:stretch>
        </p:blipFill>
        <p:spPr bwMode="auto">
          <a:xfrm>
            <a:off x="755576" y="1484784"/>
            <a:ext cx="7848872" cy="4680520"/>
          </a:xfrm>
          <a:prstGeom prst="rect">
            <a:avLst/>
          </a:prstGeom>
          <a:noFill/>
          <a:ln>
            <a:noFill/>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p:txBody>
          <a:bodyPr>
            <a:normAutofit/>
          </a:bodyPr>
          <a:lstStyle/>
          <a:p>
            <a:r>
              <a:rPr lang="en-IN" sz="4800" b="1" dirty="0" err="1">
                <a:solidFill>
                  <a:schemeClr val="accent1">
                    <a:lumMod val="75000"/>
                  </a:schemeClr>
                </a:solidFill>
              </a:rPr>
              <a:t>Naukasana</a:t>
            </a:r>
            <a:r>
              <a:rPr lang="en-IN" sz="4800" b="1" dirty="0">
                <a:solidFill>
                  <a:schemeClr val="accent1">
                    <a:lumMod val="75000"/>
                  </a:schemeClr>
                </a:solidFill>
              </a:rPr>
              <a:t>(</a:t>
            </a:r>
            <a:r>
              <a:rPr lang="en-US" sz="4800" b="1" dirty="0">
                <a:solidFill>
                  <a:schemeClr val="accent1">
                    <a:lumMod val="75000"/>
                  </a:schemeClr>
                </a:solidFill>
              </a:rPr>
              <a:t>Step by Step)</a:t>
            </a:r>
            <a:endParaRPr lang="en-IN" sz="4800" dirty="0">
              <a:solidFill>
                <a:schemeClr val="accent1">
                  <a:lumMod val="75000"/>
                </a:schemeClr>
              </a:solidFill>
            </a:endParaRPr>
          </a:p>
        </p:txBody>
      </p:sp>
      <p:pic>
        <p:nvPicPr>
          <p:cNvPr id="2097154" name="Picture 2"/>
          <p:cNvPicPr>
            <a:picLocks noGrp="1" noChangeAspect="1" noChangeArrowheads="1"/>
          </p:cNvPicPr>
          <p:nvPr>
            <p:ph idx="1"/>
          </p:nvPr>
        </p:nvPicPr>
        <p:blipFill rotWithShape="1">
          <a:blip r:embed="rId2"/>
          <a:srcRect l="-1031" t="-895" r="23750" b="895"/>
          <a:stretch>
            <a:fillRect/>
          </a:stretch>
        </p:blipFill>
        <p:spPr bwMode="auto">
          <a:xfrm>
            <a:off x="395536" y="1916832"/>
            <a:ext cx="8208911" cy="3572691"/>
          </a:xfrm>
          <a:prstGeom prst="rect">
            <a:avLst/>
          </a:prstGeom>
          <a:noFill/>
          <a:ln>
            <a:noFill/>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xfrm>
            <a:off x="457200" y="1268760"/>
            <a:ext cx="8229600" cy="148878"/>
          </a:xfrm>
        </p:spPr>
        <p:txBody>
          <a:bodyPr>
            <a:normAutofit fontScale="90000"/>
          </a:bodyPr>
          <a:lstStyle/>
          <a:p>
            <a:endParaRPr lang="en-IN" dirty="0"/>
          </a:p>
        </p:txBody>
      </p:sp>
      <p:pic>
        <p:nvPicPr>
          <p:cNvPr id="2097155" name="Picture 2"/>
          <p:cNvPicPr>
            <a:picLocks noGrp="1" noChangeAspect="1" noChangeArrowheads="1"/>
          </p:cNvPicPr>
          <p:nvPr>
            <p:ph idx="1"/>
          </p:nvPr>
        </p:nvPicPr>
        <p:blipFill>
          <a:blip r:embed="rId2"/>
          <a:srcRect/>
          <a:stretch>
            <a:fillRect/>
          </a:stretch>
        </p:blipFill>
        <p:spPr bwMode="auto">
          <a:xfrm>
            <a:off x="323528" y="404664"/>
            <a:ext cx="8496944" cy="6048672"/>
          </a:xfrm>
          <a:prstGeom prst="rect">
            <a:avLst/>
          </a:prstGeom>
          <a:noFill/>
          <a:ln>
            <a:noFill/>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a:xfrm>
            <a:off x="457200" y="274638"/>
            <a:ext cx="8229600" cy="922114"/>
          </a:xfrm>
        </p:spPr>
        <p:txBody>
          <a:bodyPr>
            <a:normAutofit fontScale="90000"/>
          </a:bodyPr>
          <a:lstStyle/>
          <a:p>
            <a:r>
              <a:rPr lang="en-US" b="1" dirty="0"/>
              <a:t> Step-by-Step Guide to Do </a:t>
            </a:r>
            <a:r>
              <a:rPr lang="en-US" b="1" dirty="0" err="1"/>
              <a:t>Naukasana</a:t>
            </a:r>
            <a:endParaRPr lang="en-IN" dirty="0"/>
          </a:p>
        </p:txBody>
      </p:sp>
      <p:sp>
        <p:nvSpPr>
          <p:cNvPr id="1048596" name="Content Placeholder 2"/>
          <p:cNvSpPr>
            <a:spLocks noGrp="1"/>
          </p:cNvSpPr>
          <p:nvPr>
            <p:ph idx="1"/>
          </p:nvPr>
        </p:nvSpPr>
        <p:spPr>
          <a:xfrm>
            <a:off x="457200" y="1412776"/>
            <a:ext cx="8229600" cy="4713387"/>
          </a:xfrm>
        </p:spPr>
        <p:txBody>
          <a:bodyPr>
            <a:noAutofit/>
          </a:bodyPr>
          <a:lstStyle/>
          <a:p>
            <a:pPr marL="457200" indent="-457200">
              <a:buFont typeface="+mj-lt"/>
              <a:buAutoNum type="arabicPeriod"/>
            </a:pPr>
            <a:r>
              <a:rPr lang="en-US" sz="2000" b="1" dirty="0"/>
              <a:t>  First lie down flat on your yoga mat, with your feet together and your arms on the sides.</a:t>
            </a:r>
          </a:p>
          <a:p>
            <a:pPr marL="457200" indent="-457200">
              <a:buFont typeface="+mj-lt"/>
              <a:buAutoNum type="arabicPeriod"/>
            </a:pPr>
            <a:r>
              <a:rPr lang="en-US" sz="2000" b="1" dirty="0"/>
              <a:t>Keep your arms straight and your fingers outstretched towards your toes.</a:t>
            </a:r>
          </a:p>
          <a:p>
            <a:pPr marL="457200" indent="-457200">
              <a:buFont typeface="+mj-lt"/>
              <a:buAutoNum type="arabicPeriod"/>
            </a:pPr>
            <a:r>
              <a:rPr lang="en-US" sz="2000" b="1" dirty="0"/>
              <a:t>Start Inhaling and as you exhale, lift your chest and feet off the ground, stretching your arms towards your feet. Feel the tension in your stomach area as the abdominal muscles contract.</a:t>
            </a:r>
          </a:p>
          <a:p>
            <a:pPr marL="457200" indent="-457200">
              <a:buFont typeface="+mj-lt"/>
              <a:buAutoNum type="arabicPeriod"/>
            </a:pPr>
            <a:r>
              <a:rPr lang="en-US" sz="2000" b="1" dirty="0"/>
              <a:t>Let the weight of your body rest entirely on the buttocks. Make sure your eyes, finger and toes are all in one line. Hold your breath and remain in this position for a few seconds.</a:t>
            </a:r>
          </a:p>
          <a:p>
            <a:pPr marL="457200" indent="-457200">
              <a:buFont typeface="+mj-lt"/>
              <a:buAutoNum type="arabicPeriod"/>
            </a:pPr>
            <a:r>
              <a:rPr lang="en-US" sz="2000" b="1" dirty="0"/>
              <a:t>Now exhale slowly as you bring the body down to the starting position and relax. You can perform 3-4 repetitions daily but do not overdo it.</a:t>
            </a:r>
          </a:p>
          <a:p>
            <a:pPr marL="0" indent="0">
              <a:buNone/>
            </a:pPr>
            <a:endParaRPr lang="en-IN" sz="2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a:xfrm>
            <a:off x="457200" y="274638"/>
            <a:ext cx="8229600" cy="922114"/>
          </a:xfrm>
        </p:spPr>
        <p:txBody>
          <a:bodyPr/>
          <a:lstStyle/>
          <a:p>
            <a:r>
              <a:rPr lang="en-IN" b="1" dirty="0"/>
              <a:t>Benefits of </a:t>
            </a:r>
            <a:r>
              <a:rPr lang="en-IN" b="1" dirty="0" err="1"/>
              <a:t>Naukasana</a:t>
            </a:r>
            <a:r>
              <a:rPr lang="en-IN" b="1" dirty="0"/>
              <a:t>:</a:t>
            </a:r>
            <a:endParaRPr lang="en-IN" dirty="0"/>
          </a:p>
        </p:txBody>
      </p:sp>
      <p:sp>
        <p:nvSpPr>
          <p:cNvPr id="1048599" name="Content Placeholder 2"/>
          <p:cNvSpPr>
            <a:spLocks noGrp="1"/>
          </p:cNvSpPr>
          <p:nvPr>
            <p:ph idx="1"/>
          </p:nvPr>
        </p:nvSpPr>
        <p:spPr>
          <a:xfrm>
            <a:off x="251520" y="1268760"/>
            <a:ext cx="8712968" cy="5400600"/>
          </a:xfrm>
        </p:spPr>
        <p:txBody>
          <a:bodyPr>
            <a:normAutofit fontScale="34375" lnSpcReduction="20000"/>
          </a:bodyPr>
          <a:lstStyle/>
          <a:p>
            <a:pPr marL="0" indent="0">
              <a:buNone/>
            </a:pPr>
            <a:r>
              <a:rPr lang="en-US" sz="5500" b="1" dirty="0"/>
              <a:t>1. </a:t>
            </a:r>
            <a:r>
              <a:rPr lang="en-US" sz="5500" dirty="0" err="1"/>
              <a:t>Naukasana</a:t>
            </a:r>
            <a:r>
              <a:rPr lang="en-US" sz="5500" dirty="0"/>
              <a:t> strengthens the abdominal muscles.</a:t>
            </a:r>
          </a:p>
          <a:p>
            <a:pPr marL="0" indent="0">
              <a:buNone/>
            </a:pPr>
            <a:r>
              <a:rPr lang="en-US" sz="5500" dirty="0"/>
              <a:t>2. It strengthens the muscles of the arms, thighs and shoulders.</a:t>
            </a:r>
          </a:p>
          <a:p>
            <a:pPr marL="0" indent="0">
              <a:buNone/>
            </a:pPr>
            <a:r>
              <a:rPr lang="en-US" sz="5500" dirty="0"/>
              <a:t>3. It improves the health of all organs in the abdomen especially the </a:t>
            </a:r>
            <a:r>
              <a:rPr lang="en-US" sz="5500" dirty="0">
                <a:hlinkClick r:id="rId2"/>
              </a:rPr>
              <a:t>liver</a:t>
            </a:r>
            <a:r>
              <a:rPr lang="en-US" sz="5500" dirty="0"/>
              <a:t>, pancreas and </a:t>
            </a:r>
            <a:r>
              <a:rPr lang="en-US" sz="5500" dirty="0">
                <a:hlinkClick r:id="rId3"/>
              </a:rPr>
              <a:t>kidneys</a:t>
            </a:r>
            <a:r>
              <a:rPr lang="en-US" sz="5500" dirty="0"/>
              <a:t>.</a:t>
            </a:r>
          </a:p>
          <a:p>
            <a:pPr marL="0" indent="0">
              <a:buNone/>
            </a:pPr>
            <a:r>
              <a:rPr lang="en-US" sz="5500" dirty="0"/>
              <a:t>4. It helps in regulating blood flow at </a:t>
            </a:r>
            <a:r>
              <a:rPr lang="en-US" sz="5500" dirty="0">
                <a:hlinkClick r:id="rId4"/>
              </a:rPr>
              <a:t>sugar level</a:t>
            </a:r>
            <a:r>
              <a:rPr lang="en-US" sz="5500" dirty="0"/>
              <a:t>.</a:t>
            </a:r>
          </a:p>
          <a:p>
            <a:pPr marL="0" indent="0">
              <a:buNone/>
            </a:pPr>
            <a:r>
              <a:rPr lang="en-US" sz="5500" dirty="0"/>
              <a:t>5. It toughens muscles of neck, shoulder and the legs.</a:t>
            </a:r>
          </a:p>
          <a:p>
            <a:pPr marL="0" indent="0">
              <a:buNone/>
            </a:pPr>
            <a:r>
              <a:rPr lang="en-US" sz="5500" dirty="0"/>
              <a:t>6. The stretching, compressing and relaxation of the abdominal region involved with </a:t>
            </a:r>
            <a:r>
              <a:rPr lang="en-US" sz="5500" dirty="0" err="1"/>
              <a:t>Naukasana</a:t>
            </a:r>
            <a:r>
              <a:rPr lang="en-US" sz="5500" dirty="0"/>
              <a:t> is a really good and effective way of burning belly fat if practiced on a regular basis.</a:t>
            </a:r>
          </a:p>
          <a:p>
            <a:pPr marL="0" indent="0">
              <a:buNone/>
            </a:pPr>
            <a:r>
              <a:rPr lang="en-US" sz="5500" dirty="0"/>
              <a:t>7. The stimulation while performing the pose helps improve and regulate your digestion, including alleviating excessive gas and easing </a:t>
            </a:r>
            <a:r>
              <a:rPr lang="en-US" sz="5500" dirty="0">
                <a:hlinkClick r:id="rId5"/>
              </a:rPr>
              <a:t>constipation</a:t>
            </a:r>
            <a:r>
              <a:rPr lang="en-US" sz="5500" dirty="0"/>
              <a:t>.</a:t>
            </a:r>
          </a:p>
          <a:p>
            <a:pPr marL="0" indent="0">
              <a:buNone/>
            </a:pPr>
            <a:r>
              <a:rPr lang="en-US" sz="5500" dirty="0"/>
              <a:t>8. Most importantly it acts as a distress tool, keeping your mind free and peaceful.</a:t>
            </a:r>
          </a:p>
          <a:p>
            <a:pPr marL="0" indent="0">
              <a:buNone/>
            </a:pPr>
            <a:r>
              <a:rPr lang="en-US" sz="5500" dirty="0"/>
              <a:t>9. </a:t>
            </a:r>
            <a:r>
              <a:rPr lang="en-US" sz="5500" dirty="0">
                <a:hlinkClick r:id="rId6"/>
              </a:rPr>
              <a:t>Asthma</a:t>
            </a:r>
            <a:r>
              <a:rPr lang="en-US" sz="5500" dirty="0"/>
              <a:t> and heart patients are advised not to practice </a:t>
            </a:r>
            <a:r>
              <a:rPr lang="en-US" sz="5500" dirty="0" err="1"/>
              <a:t>Naukasana</a:t>
            </a:r>
            <a:r>
              <a:rPr lang="en-US" sz="5500" dirty="0"/>
              <a:t>.</a:t>
            </a:r>
          </a:p>
          <a:p>
            <a:pPr marL="0" indent="0">
              <a:buNone/>
            </a:pPr>
            <a:r>
              <a:rPr lang="en-US" sz="5500" dirty="0"/>
              <a:t>10. If you have </a:t>
            </a:r>
            <a:r>
              <a:rPr lang="en-US" sz="5500" dirty="0">
                <a:hlinkClick r:id="rId7"/>
              </a:rPr>
              <a:t>low blood pressure</a:t>
            </a:r>
            <a:r>
              <a:rPr lang="en-US" sz="5500" dirty="0"/>
              <a:t>, severe headache and </a:t>
            </a:r>
            <a:r>
              <a:rPr lang="en-US" sz="5500" dirty="0">
                <a:hlinkClick r:id="rId8"/>
              </a:rPr>
              <a:t>migraine</a:t>
            </a:r>
            <a:r>
              <a:rPr lang="en-US" sz="5500" dirty="0"/>
              <a:t>, you must avoid this yoga pose.</a:t>
            </a:r>
          </a:p>
          <a:p>
            <a:pPr marL="0" indent="0">
              <a:buNone/>
            </a:pPr>
            <a:r>
              <a:rPr lang="en-US" sz="5500" dirty="0"/>
              <a:t>11. People suffering from </a:t>
            </a:r>
            <a:r>
              <a:rPr lang="en-US" sz="5500" dirty="0">
                <a:hlinkClick r:id="rId9"/>
              </a:rPr>
              <a:t>chronic diseases</a:t>
            </a:r>
            <a:r>
              <a:rPr lang="en-US" sz="5500" dirty="0"/>
              <a:t> or spinal disorders are advised not to practice this yoga pose.</a:t>
            </a:r>
            <a:br>
              <a:rPr lang="en-US" sz="5500" dirty="0"/>
            </a:br>
            <a:br>
              <a:rPr lang="en-US" sz="5500" dirty="0"/>
            </a:br>
            <a:r>
              <a:rPr lang="en-US" sz="5500" cap="all" dirty="0"/>
              <a:t>1COMMENTS</a:t>
            </a:r>
            <a:r>
              <a:rPr lang="en-US" sz="5500" dirty="0"/>
              <a:t>12. Women should avoid it during pregnancy and also during the first two days of the menstrual cycle.</a:t>
            </a:r>
          </a:p>
          <a:p>
            <a:pPr marL="0" indent="0">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title"/>
          </p:nvPr>
        </p:nvSpPr>
        <p:spPr/>
        <p:txBody>
          <a:bodyPr/>
          <a:lstStyle/>
          <a:p>
            <a:r>
              <a:rPr lang="en-IN" b="1" dirty="0"/>
              <a:t>Benefits of </a:t>
            </a:r>
            <a:r>
              <a:rPr lang="en-IN" b="1" dirty="0" err="1"/>
              <a:t>Naukasana</a:t>
            </a:r>
            <a:r>
              <a:rPr lang="en-IN" b="1" dirty="0"/>
              <a:t>:</a:t>
            </a:r>
            <a:endParaRPr lang="en-IN" dirty="0"/>
          </a:p>
        </p:txBody>
      </p:sp>
      <p:pic>
        <p:nvPicPr>
          <p:cNvPr id="2097156" name="Picture 2"/>
          <p:cNvPicPr>
            <a:picLocks noGrp="1" noChangeAspect="1" noChangeArrowheads="1"/>
          </p:cNvPicPr>
          <p:nvPr>
            <p:ph idx="1"/>
          </p:nvPr>
        </p:nvPicPr>
        <p:blipFill>
          <a:blip r:embed="rId2"/>
          <a:srcRect/>
          <a:stretch>
            <a:fillRect/>
          </a:stretch>
        </p:blipFill>
        <p:spPr bwMode="auto">
          <a:xfrm>
            <a:off x="467544" y="1484784"/>
            <a:ext cx="8136904" cy="4896544"/>
          </a:xfrm>
          <a:prstGeom prst="rect">
            <a:avLst/>
          </a:prstGeom>
          <a:noFill/>
          <a:ln>
            <a:noFill/>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IN" b="1" dirty="0"/>
              <a:t>Benefits of </a:t>
            </a:r>
            <a:r>
              <a:rPr lang="en-IN" b="1" dirty="0" err="1"/>
              <a:t>Naukasana</a:t>
            </a:r>
            <a:r>
              <a:rPr lang="en-IN" b="1" dirty="0"/>
              <a:t>:</a:t>
            </a:r>
            <a:endParaRPr lang="en-IN" dirty="0"/>
          </a:p>
        </p:txBody>
      </p:sp>
      <p:pic>
        <p:nvPicPr>
          <p:cNvPr id="2097157" name="Picture 2"/>
          <p:cNvPicPr>
            <a:picLocks noGrp="1" noChangeAspect="1" noChangeArrowheads="1"/>
          </p:cNvPicPr>
          <p:nvPr>
            <p:ph idx="1"/>
          </p:nvPr>
        </p:nvPicPr>
        <p:blipFill>
          <a:blip r:embed="rId2"/>
          <a:srcRect/>
          <a:stretch>
            <a:fillRect/>
          </a:stretch>
        </p:blipFill>
        <p:spPr bwMode="auto">
          <a:xfrm>
            <a:off x="323528" y="1412776"/>
            <a:ext cx="8424936" cy="5040560"/>
          </a:xfrm>
          <a:prstGeom prst="rect">
            <a:avLst/>
          </a:prstGeom>
          <a:noFill/>
          <a:ln>
            <a:noFill/>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413</Words>
  <Application>Microsoft Macintosh PowerPoint</Application>
  <PresentationFormat>On-screen Show (4:3)</PresentationFormat>
  <Paragraphs>31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TimesNewRomanPSMT</vt:lpstr>
      <vt:lpstr>Office Theme</vt:lpstr>
      <vt:lpstr>KHATRA ADIBASI MAHAVIDYALAYA</vt:lpstr>
      <vt:lpstr>YOGA</vt:lpstr>
      <vt:lpstr>Naukasana </vt:lpstr>
      <vt:lpstr>Naukasana(Step by Step)</vt:lpstr>
      <vt:lpstr>PowerPoint Presentation</vt:lpstr>
      <vt:lpstr> Step-by-Step Guide to Do Naukasana</vt:lpstr>
      <vt:lpstr>Benefits of Naukasana:</vt:lpstr>
      <vt:lpstr>Benefits of Naukasana:</vt:lpstr>
      <vt:lpstr>Benefits of Naukasana:</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DITI</dc:creator>
  <cp:lastModifiedBy>Microsoft Office User</cp:lastModifiedBy>
  <cp:revision>5</cp:revision>
  <dcterms:created xsi:type="dcterms:W3CDTF">2021-02-08T06:21:07Z</dcterms:created>
  <dcterms:modified xsi:type="dcterms:W3CDTF">2024-04-24T12:09:02Z</dcterms:modified>
</cp:coreProperties>
</file>